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7" r:id="rId2"/>
    <p:sldId id="258" r:id="rId3"/>
    <p:sldId id="262" r:id="rId4"/>
    <p:sldId id="263" r:id="rId5"/>
    <p:sldId id="259" r:id="rId6"/>
    <p:sldId id="260" r:id="rId7"/>
    <p:sldId id="261"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72185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06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006600"/>
    <a:srgbClr val="627A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1338" y="54"/>
      </p:cViewPr>
      <p:guideLst>
        <p:guide orient="horz" pos="2160"/>
        <p:guide pos="306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F21E68-9FB3-CBC6-7D3F-49B5E4E3373E}"/>
              </a:ext>
            </a:extLst>
          </p:cNvPr>
          <p:cNvSpPr>
            <a:spLocks noGrp="1"/>
          </p:cNvSpPr>
          <p:nvPr>
            <p:ph type="ctrTitle"/>
          </p:nvPr>
        </p:nvSpPr>
        <p:spPr>
          <a:xfrm>
            <a:off x="1215231" y="1122363"/>
            <a:ext cx="7291388" cy="2387600"/>
          </a:xfrm>
        </p:spPr>
        <p:txBody>
          <a:bodyPr anchor="b"/>
          <a:lstStyle>
            <a:lvl1pPr algn="ctr">
              <a:defRPr sz="4784"/>
            </a:lvl1pPr>
          </a:lstStyle>
          <a:p>
            <a:r>
              <a:rPr lang="ru-RU"/>
              <a:t>Образец заголовка</a:t>
            </a:r>
            <a:endParaRPr lang="uk-UA"/>
          </a:p>
        </p:txBody>
      </p:sp>
      <p:sp>
        <p:nvSpPr>
          <p:cNvPr id="3" name="Подзаголовок 2">
            <a:extLst>
              <a:ext uri="{FF2B5EF4-FFF2-40B4-BE49-F238E27FC236}">
                <a16:creationId xmlns:a16="http://schemas.microsoft.com/office/drawing/2014/main" id="{4BF31BB4-4804-3208-9C49-4FB6B167DD46}"/>
              </a:ext>
            </a:extLst>
          </p:cNvPr>
          <p:cNvSpPr>
            <a:spLocks noGrp="1"/>
          </p:cNvSpPr>
          <p:nvPr>
            <p:ph type="subTitle" idx="1"/>
          </p:nvPr>
        </p:nvSpPr>
        <p:spPr>
          <a:xfrm>
            <a:off x="1215231" y="3602038"/>
            <a:ext cx="7291388" cy="1655762"/>
          </a:xfrm>
        </p:spPr>
        <p:txBody>
          <a:bodyPr/>
          <a:lstStyle>
            <a:lvl1pPr marL="0" indent="0" algn="ctr">
              <a:buNone/>
              <a:defRPr sz="1914"/>
            </a:lvl1pPr>
            <a:lvl2pPr marL="364571" indent="0" algn="ctr">
              <a:buNone/>
              <a:defRPr sz="1595"/>
            </a:lvl2pPr>
            <a:lvl3pPr marL="729143" indent="0" algn="ctr">
              <a:buNone/>
              <a:defRPr sz="1435"/>
            </a:lvl3pPr>
            <a:lvl4pPr marL="1093714" indent="0" algn="ctr">
              <a:buNone/>
              <a:defRPr sz="1276"/>
            </a:lvl4pPr>
            <a:lvl5pPr marL="1458285" indent="0" algn="ctr">
              <a:buNone/>
              <a:defRPr sz="1276"/>
            </a:lvl5pPr>
            <a:lvl6pPr marL="1822856" indent="0" algn="ctr">
              <a:buNone/>
              <a:defRPr sz="1276"/>
            </a:lvl6pPr>
            <a:lvl7pPr marL="2187428" indent="0" algn="ctr">
              <a:buNone/>
              <a:defRPr sz="1276"/>
            </a:lvl7pPr>
            <a:lvl8pPr marL="2551999" indent="0" algn="ctr">
              <a:buNone/>
              <a:defRPr sz="1276"/>
            </a:lvl8pPr>
            <a:lvl9pPr marL="2916570" indent="0" algn="ctr">
              <a:buNone/>
              <a:defRPr sz="1276"/>
            </a:lvl9pPr>
          </a:lstStyle>
          <a:p>
            <a:r>
              <a:rPr lang="ru-RU"/>
              <a:t>Образец подзаголовка</a:t>
            </a:r>
            <a:endParaRPr lang="uk-UA"/>
          </a:p>
        </p:txBody>
      </p:sp>
      <p:sp>
        <p:nvSpPr>
          <p:cNvPr id="4" name="Дата 3">
            <a:extLst>
              <a:ext uri="{FF2B5EF4-FFF2-40B4-BE49-F238E27FC236}">
                <a16:creationId xmlns:a16="http://schemas.microsoft.com/office/drawing/2014/main" id="{74D6DD81-E5F8-C85D-49F0-8DD4219B56A7}"/>
              </a:ext>
            </a:extLst>
          </p:cNvPr>
          <p:cNvSpPr>
            <a:spLocks noGrp="1"/>
          </p:cNvSpPr>
          <p:nvPr>
            <p:ph type="dt" sz="half" idx="10"/>
          </p:nvPr>
        </p:nvSpPr>
        <p:spPr/>
        <p:txBody>
          <a:bodyPr/>
          <a:lstStyle/>
          <a:p>
            <a:fld id="{79A62E74-29DC-41A8-843B-23CD5BC0B4CE}" type="datetimeFigureOut">
              <a:rPr lang="uk-UA" smtClean="0"/>
              <a:t>13.11.2024</a:t>
            </a:fld>
            <a:endParaRPr lang="uk-UA"/>
          </a:p>
        </p:txBody>
      </p:sp>
      <p:sp>
        <p:nvSpPr>
          <p:cNvPr id="5" name="Нижний колонтитул 4">
            <a:extLst>
              <a:ext uri="{FF2B5EF4-FFF2-40B4-BE49-F238E27FC236}">
                <a16:creationId xmlns:a16="http://schemas.microsoft.com/office/drawing/2014/main" id="{734D0792-C6C2-3337-2ECE-D5248F2920B7}"/>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1817F19A-1E8D-D8D9-5C4E-49ED1B52181A}"/>
              </a:ext>
            </a:extLst>
          </p:cNvPr>
          <p:cNvSpPr>
            <a:spLocks noGrp="1"/>
          </p:cNvSpPr>
          <p:nvPr>
            <p:ph type="sldNum" sz="quarter" idx="12"/>
          </p:nvPr>
        </p:nvSpPr>
        <p:spPr/>
        <p:txBody>
          <a:bodyPr/>
          <a:lstStyle/>
          <a:p>
            <a:fld id="{534981B0-480D-42BB-BDAB-730BA4D4DAB5}" type="slidenum">
              <a:rPr lang="uk-UA" smtClean="0"/>
              <a:t>‹№›</a:t>
            </a:fld>
            <a:endParaRPr lang="uk-UA"/>
          </a:p>
        </p:txBody>
      </p:sp>
    </p:spTree>
    <p:extLst>
      <p:ext uri="{BB962C8B-B14F-4D97-AF65-F5344CB8AC3E}">
        <p14:creationId xmlns:p14="http://schemas.microsoft.com/office/powerpoint/2010/main" val="2454186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DEAA78-8425-B782-746D-5AF3A61BCD85}"/>
              </a:ext>
            </a:extLst>
          </p:cNvPr>
          <p:cNvSpPr>
            <a:spLocks noGrp="1"/>
          </p:cNvSpPr>
          <p:nvPr>
            <p:ph type="title"/>
          </p:nvPr>
        </p:nvSpPr>
        <p:spPr/>
        <p:txBody>
          <a:bodyPr/>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36F54AAB-B2B2-7EF1-556D-E2E525A8A5EA}"/>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11F8DC01-4A59-D744-E9E6-FF05010D3AF3}"/>
              </a:ext>
            </a:extLst>
          </p:cNvPr>
          <p:cNvSpPr>
            <a:spLocks noGrp="1"/>
          </p:cNvSpPr>
          <p:nvPr>
            <p:ph type="dt" sz="half" idx="10"/>
          </p:nvPr>
        </p:nvSpPr>
        <p:spPr/>
        <p:txBody>
          <a:bodyPr/>
          <a:lstStyle/>
          <a:p>
            <a:fld id="{79A62E74-29DC-41A8-843B-23CD5BC0B4CE}" type="datetimeFigureOut">
              <a:rPr lang="uk-UA" smtClean="0"/>
              <a:t>13.11.2024</a:t>
            </a:fld>
            <a:endParaRPr lang="uk-UA"/>
          </a:p>
        </p:txBody>
      </p:sp>
      <p:sp>
        <p:nvSpPr>
          <p:cNvPr id="5" name="Нижний колонтитул 4">
            <a:extLst>
              <a:ext uri="{FF2B5EF4-FFF2-40B4-BE49-F238E27FC236}">
                <a16:creationId xmlns:a16="http://schemas.microsoft.com/office/drawing/2014/main" id="{E12CB2BC-36C0-A38D-6C3B-FC484F2708AD}"/>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1F2A6B70-542E-35A3-4CEE-B4AB0D552FBA}"/>
              </a:ext>
            </a:extLst>
          </p:cNvPr>
          <p:cNvSpPr>
            <a:spLocks noGrp="1"/>
          </p:cNvSpPr>
          <p:nvPr>
            <p:ph type="sldNum" sz="quarter" idx="12"/>
          </p:nvPr>
        </p:nvSpPr>
        <p:spPr/>
        <p:txBody>
          <a:bodyPr/>
          <a:lstStyle/>
          <a:p>
            <a:fld id="{534981B0-480D-42BB-BDAB-730BA4D4DAB5}" type="slidenum">
              <a:rPr lang="uk-UA" smtClean="0"/>
              <a:t>‹№›</a:t>
            </a:fld>
            <a:endParaRPr lang="uk-UA"/>
          </a:p>
        </p:txBody>
      </p:sp>
    </p:spTree>
    <p:extLst>
      <p:ext uri="{BB962C8B-B14F-4D97-AF65-F5344CB8AC3E}">
        <p14:creationId xmlns:p14="http://schemas.microsoft.com/office/powerpoint/2010/main" val="3335007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40C2CF47-9AD3-7B5A-DD70-A47A83631EB9}"/>
              </a:ext>
            </a:extLst>
          </p:cNvPr>
          <p:cNvSpPr>
            <a:spLocks noGrp="1"/>
          </p:cNvSpPr>
          <p:nvPr>
            <p:ph type="title" orient="vert"/>
          </p:nvPr>
        </p:nvSpPr>
        <p:spPr>
          <a:xfrm>
            <a:off x="6957199" y="365125"/>
            <a:ext cx="2096274" cy="5811838"/>
          </a:xfrm>
        </p:spPr>
        <p:txBody>
          <a:bodyPr vert="eaVert"/>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291B7E67-FB15-D452-F3B7-461143C4C7B5}"/>
              </a:ext>
            </a:extLst>
          </p:cNvPr>
          <p:cNvSpPr>
            <a:spLocks noGrp="1"/>
          </p:cNvSpPr>
          <p:nvPr>
            <p:ph type="body" orient="vert" idx="1"/>
          </p:nvPr>
        </p:nvSpPr>
        <p:spPr>
          <a:xfrm>
            <a:off x="668377" y="365125"/>
            <a:ext cx="6167299"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27B68C01-AC24-BA1C-C9E9-86CE51B68E85}"/>
              </a:ext>
            </a:extLst>
          </p:cNvPr>
          <p:cNvSpPr>
            <a:spLocks noGrp="1"/>
          </p:cNvSpPr>
          <p:nvPr>
            <p:ph type="dt" sz="half" idx="10"/>
          </p:nvPr>
        </p:nvSpPr>
        <p:spPr/>
        <p:txBody>
          <a:bodyPr/>
          <a:lstStyle/>
          <a:p>
            <a:fld id="{79A62E74-29DC-41A8-843B-23CD5BC0B4CE}" type="datetimeFigureOut">
              <a:rPr lang="uk-UA" smtClean="0"/>
              <a:t>13.11.2024</a:t>
            </a:fld>
            <a:endParaRPr lang="uk-UA"/>
          </a:p>
        </p:txBody>
      </p:sp>
      <p:sp>
        <p:nvSpPr>
          <p:cNvPr id="5" name="Нижний колонтитул 4">
            <a:extLst>
              <a:ext uri="{FF2B5EF4-FFF2-40B4-BE49-F238E27FC236}">
                <a16:creationId xmlns:a16="http://schemas.microsoft.com/office/drawing/2014/main" id="{3BB6DFD7-E7E3-EBA8-5AD6-CC50D24EE0C9}"/>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D17DA2E4-2351-C0F3-03E1-853AF94563C5}"/>
              </a:ext>
            </a:extLst>
          </p:cNvPr>
          <p:cNvSpPr>
            <a:spLocks noGrp="1"/>
          </p:cNvSpPr>
          <p:nvPr>
            <p:ph type="sldNum" sz="quarter" idx="12"/>
          </p:nvPr>
        </p:nvSpPr>
        <p:spPr/>
        <p:txBody>
          <a:bodyPr/>
          <a:lstStyle/>
          <a:p>
            <a:fld id="{534981B0-480D-42BB-BDAB-730BA4D4DAB5}" type="slidenum">
              <a:rPr lang="uk-UA" smtClean="0"/>
              <a:t>‹№›</a:t>
            </a:fld>
            <a:endParaRPr lang="uk-UA"/>
          </a:p>
        </p:txBody>
      </p:sp>
    </p:spTree>
    <p:extLst>
      <p:ext uri="{BB962C8B-B14F-4D97-AF65-F5344CB8AC3E}">
        <p14:creationId xmlns:p14="http://schemas.microsoft.com/office/powerpoint/2010/main" val="3277088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2647319-F869-D6C1-679C-502E76151BE8}"/>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8F2F7D0F-30CD-6750-75A2-B979058E5924}"/>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C3D7DAFE-04CA-DBE1-6731-13CF2F411D35}"/>
              </a:ext>
            </a:extLst>
          </p:cNvPr>
          <p:cNvSpPr>
            <a:spLocks noGrp="1"/>
          </p:cNvSpPr>
          <p:nvPr>
            <p:ph type="dt" sz="half" idx="10"/>
          </p:nvPr>
        </p:nvSpPr>
        <p:spPr/>
        <p:txBody>
          <a:bodyPr/>
          <a:lstStyle/>
          <a:p>
            <a:fld id="{79A62E74-29DC-41A8-843B-23CD5BC0B4CE}" type="datetimeFigureOut">
              <a:rPr lang="uk-UA" smtClean="0"/>
              <a:t>13.11.2024</a:t>
            </a:fld>
            <a:endParaRPr lang="uk-UA"/>
          </a:p>
        </p:txBody>
      </p:sp>
      <p:sp>
        <p:nvSpPr>
          <p:cNvPr id="5" name="Нижний колонтитул 4">
            <a:extLst>
              <a:ext uri="{FF2B5EF4-FFF2-40B4-BE49-F238E27FC236}">
                <a16:creationId xmlns:a16="http://schemas.microsoft.com/office/drawing/2014/main" id="{0769798F-1B53-65A6-4FD1-D2B8BD6D7711}"/>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AE552B3E-C674-077A-713D-7ECA0E67CAD2}"/>
              </a:ext>
            </a:extLst>
          </p:cNvPr>
          <p:cNvSpPr>
            <a:spLocks noGrp="1"/>
          </p:cNvSpPr>
          <p:nvPr>
            <p:ph type="sldNum" sz="quarter" idx="12"/>
          </p:nvPr>
        </p:nvSpPr>
        <p:spPr/>
        <p:txBody>
          <a:bodyPr/>
          <a:lstStyle/>
          <a:p>
            <a:fld id="{534981B0-480D-42BB-BDAB-730BA4D4DAB5}" type="slidenum">
              <a:rPr lang="uk-UA" smtClean="0"/>
              <a:t>‹№›</a:t>
            </a:fld>
            <a:endParaRPr lang="uk-UA"/>
          </a:p>
        </p:txBody>
      </p:sp>
    </p:spTree>
    <p:extLst>
      <p:ext uri="{BB962C8B-B14F-4D97-AF65-F5344CB8AC3E}">
        <p14:creationId xmlns:p14="http://schemas.microsoft.com/office/powerpoint/2010/main" val="4160374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187EFAC-FB0E-2E51-95DB-969803214258}"/>
              </a:ext>
            </a:extLst>
          </p:cNvPr>
          <p:cNvSpPr>
            <a:spLocks noGrp="1"/>
          </p:cNvSpPr>
          <p:nvPr>
            <p:ph type="title"/>
          </p:nvPr>
        </p:nvSpPr>
        <p:spPr>
          <a:xfrm>
            <a:off x="663314" y="1709739"/>
            <a:ext cx="8385096" cy="2852737"/>
          </a:xfrm>
        </p:spPr>
        <p:txBody>
          <a:bodyPr anchor="b"/>
          <a:lstStyle>
            <a:lvl1pPr>
              <a:defRPr sz="4784"/>
            </a:lvl1pPr>
          </a:lstStyle>
          <a:p>
            <a:r>
              <a:rPr lang="ru-RU"/>
              <a:t>Образец заголовка</a:t>
            </a:r>
            <a:endParaRPr lang="uk-UA"/>
          </a:p>
        </p:txBody>
      </p:sp>
      <p:sp>
        <p:nvSpPr>
          <p:cNvPr id="3" name="Текст 2">
            <a:extLst>
              <a:ext uri="{FF2B5EF4-FFF2-40B4-BE49-F238E27FC236}">
                <a16:creationId xmlns:a16="http://schemas.microsoft.com/office/drawing/2014/main" id="{915C72F6-7827-1C8C-39C2-94368660D596}"/>
              </a:ext>
            </a:extLst>
          </p:cNvPr>
          <p:cNvSpPr>
            <a:spLocks noGrp="1"/>
          </p:cNvSpPr>
          <p:nvPr>
            <p:ph type="body" idx="1"/>
          </p:nvPr>
        </p:nvSpPr>
        <p:spPr>
          <a:xfrm>
            <a:off x="663314" y="4589464"/>
            <a:ext cx="8385096" cy="1500187"/>
          </a:xfrm>
        </p:spPr>
        <p:txBody>
          <a:bodyPr/>
          <a:lstStyle>
            <a:lvl1pPr marL="0" indent="0">
              <a:buNone/>
              <a:defRPr sz="1914">
                <a:solidFill>
                  <a:schemeClr val="tx1">
                    <a:tint val="75000"/>
                  </a:schemeClr>
                </a:solidFill>
              </a:defRPr>
            </a:lvl1pPr>
            <a:lvl2pPr marL="364571" indent="0">
              <a:buNone/>
              <a:defRPr sz="1595">
                <a:solidFill>
                  <a:schemeClr val="tx1">
                    <a:tint val="75000"/>
                  </a:schemeClr>
                </a:solidFill>
              </a:defRPr>
            </a:lvl2pPr>
            <a:lvl3pPr marL="729143" indent="0">
              <a:buNone/>
              <a:defRPr sz="1435">
                <a:solidFill>
                  <a:schemeClr val="tx1">
                    <a:tint val="75000"/>
                  </a:schemeClr>
                </a:solidFill>
              </a:defRPr>
            </a:lvl3pPr>
            <a:lvl4pPr marL="1093714" indent="0">
              <a:buNone/>
              <a:defRPr sz="1276">
                <a:solidFill>
                  <a:schemeClr val="tx1">
                    <a:tint val="75000"/>
                  </a:schemeClr>
                </a:solidFill>
              </a:defRPr>
            </a:lvl4pPr>
            <a:lvl5pPr marL="1458285" indent="0">
              <a:buNone/>
              <a:defRPr sz="1276">
                <a:solidFill>
                  <a:schemeClr val="tx1">
                    <a:tint val="75000"/>
                  </a:schemeClr>
                </a:solidFill>
              </a:defRPr>
            </a:lvl5pPr>
            <a:lvl6pPr marL="1822856" indent="0">
              <a:buNone/>
              <a:defRPr sz="1276">
                <a:solidFill>
                  <a:schemeClr val="tx1">
                    <a:tint val="75000"/>
                  </a:schemeClr>
                </a:solidFill>
              </a:defRPr>
            </a:lvl6pPr>
            <a:lvl7pPr marL="2187428" indent="0">
              <a:buNone/>
              <a:defRPr sz="1276">
                <a:solidFill>
                  <a:schemeClr val="tx1">
                    <a:tint val="75000"/>
                  </a:schemeClr>
                </a:solidFill>
              </a:defRPr>
            </a:lvl7pPr>
            <a:lvl8pPr marL="2551999" indent="0">
              <a:buNone/>
              <a:defRPr sz="1276">
                <a:solidFill>
                  <a:schemeClr val="tx1">
                    <a:tint val="75000"/>
                  </a:schemeClr>
                </a:solidFill>
              </a:defRPr>
            </a:lvl8pPr>
            <a:lvl9pPr marL="2916570" indent="0">
              <a:buNone/>
              <a:defRPr sz="1276">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3960B39-6D99-44B1-F7D2-5DB479F547E1}"/>
              </a:ext>
            </a:extLst>
          </p:cNvPr>
          <p:cNvSpPr>
            <a:spLocks noGrp="1"/>
          </p:cNvSpPr>
          <p:nvPr>
            <p:ph type="dt" sz="half" idx="10"/>
          </p:nvPr>
        </p:nvSpPr>
        <p:spPr/>
        <p:txBody>
          <a:bodyPr/>
          <a:lstStyle/>
          <a:p>
            <a:fld id="{79A62E74-29DC-41A8-843B-23CD5BC0B4CE}" type="datetimeFigureOut">
              <a:rPr lang="uk-UA" smtClean="0"/>
              <a:t>13.11.2024</a:t>
            </a:fld>
            <a:endParaRPr lang="uk-UA"/>
          </a:p>
        </p:txBody>
      </p:sp>
      <p:sp>
        <p:nvSpPr>
          <p:cNvPr id="5" name="Нижний колонтитул 4">
            <a:extLst>
              <a:ext uri="{FF2B5EF4-FFF2-40B4-BE49-F238E27FC236}">
                <a16:creationId xmlns:a16="http://schemas.microsoft.com/office/drawing/2014/main" id="{08A7F25E-15CF-4A28-0AA4-92C23A2DBA8E}"/>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77C684ED-5F58-6A36-898F-CB44B1C25FCC}"/>
              </a:ext>
            </a:extLst>
          </p:cNvPr>
          <p:cNvSpPr>
            <a:spLocks noGrp="1"/>
          </p:cNvSpPr>
          <p:nvPr>
            <p:ph type="sldNum" sz="quarter" idx="12"/>
          </p:nvPr>
        </p:nvSpPr>
        <p:spPr/>
        <p:txBody>
          <a:bodyPr/>
          <a:lstStyle/>
          <a:p>
            <a:fld id="{534981B0-480D-42BB-BDAB-730BA4D4DAB5}" type="slidenum">
              <a:rPr lang="uk-UA" smtClean="0"/>
              <a:t>‹№›</a:t>
            </a:fld>
            <a:endParaRPr lang="uk-UA"/>
          </a:p>
        </p:txBody>
      </p:sp>
    </p:spTree>
    <p:extLst>
      <p:ext uri="{BB962C8B-B14F-4D97-AF65-F5344CB8AC3E}">
        <p14:creationId xmlns:p14="http://schemas.microsoft.com/office/powerpoint/2010/main" val="2897553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C8831CF-BD26-9EFC-3D8A-18845CF2673B}"/>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CACF7028-C515-B78D-0270-040FC639EF6F}"/>
              </a:ext>
            </a:extLst>
          </p:cNvPr>
          <p:cNvSpPr>
            <a:spLocks noGrp="1"/>
          </p:cNvSpPr>
          <p:nvPr>
            <p:ph sz="half" idx="1"/>
          </p:nvPr>
        </p:nvSpPr>
        <p:spPr>
          <a:xfrm>
            <a:off x="668377" y="1825625"/>
            <a:ext cx="4131786"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Объект 3">
            <a:extLst>
              <a:ext uri="{FF2B5EF4-FFF2-40B4-BE49-F238E27FC236}">
                <a16:creationId xmlns:a16="http://schemas.microsoft.com/office/drawing/2014/main" id="{95325328-0A33-5BCE-39FC-BD3247040F41}"/>
              </a:ext>
            </a:extLst>
          </p:cNvPr>
          <p:cNvSpPr>
            <a:spLocks noGrp="1"/>
          </p:cNvSpPr>
          <p:nvPr>
            <p:ph sz="half" idx="2"/>
          </p:nvPr>
        </p:nvSpPr>
        <p:spPr>
          <a:xfrm>
            <a:off x="4921687" y="1825625"/>
            <a:ext cx="4131786"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Дата 4">
            <a:extLst>
              <a:ext uri="{FF2B5EF4-FFF2-40B4-BE49-F238E27FC236}">
                <a16:creationId xmlns:a16="http://schemas.microsoft.com/office/drawing/2014/main" id="{229FBE55-D884-3040-136E-D17F1B825A47}"/>
              </a:ext>
            </a:extLst>
          </p:cNvPr>
          <p:cNvSpPr>
            <a:spLocks noGrp="1"/>
          </p:cNvSpPr>
          <p:nvPr>
            <p:ph type="dt" sz="half" idx="10"/>
          </p:nvPr>
        </p:nvSpPr>
        <p:spPr/>
        <p:txBody>
          <a:bodyPr/>
          <a:lstStyle/>
          <a:p>
            <a:fld id="{79A62E74-29DC-41A8-843B-23CD5BC0B4CE}" type="datetimeFigureOut">
              <a:rPr lang="uk-UA" smtClean="0"/>
              <a:t>13.11.2024</a:t>
            </a:fld>
            <a:endParaRPr lang="uk-UA"/>
          </a:p>
        </p:txBody>
      </p:sp>
      <p:sp>
        <p:nvSpPr>
          <p:cNvPr id="6" name="Нижний колонтитул 5">
            <a:extLst>
              <a:ext uri="{FF2B5EF4-FFF2-40B4-BE49-F238E27FC236}">
                <a16:creationId xmlns:a16="http://schemas.microsoft.com/office/drawing/2014/main" id="{6050EF36-3583-2996-DDFF-50A43B509B8C}"/>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1F9E63FF-A4DD-EB1F-F8AE-830ADC4835BC}"/>
              </a:ext>
            </a:extLst>
          </p:cNvPr>
          <p:cNvSpPr>
            <a:spLocks noGrp="1"/>
          </p:cNvSpPr>
          <p:nvPr>
            <p:ph type="sldNum" sz="quarter" idx="12"/>
          </p:nvPr>
        </p:nvSpPr>
        <p:spPr/>
        <p:txBody>
          <a:bodyPr/>
          <a:lstStyle/>
          <a:p>
            <a:fld id="{534981B0-480D-42BB-BDAB-730BA4D4DAB5}" type="slidenum">
              <a:rPr lang="uk-UA" smtClean="0"/>
              <a:t>‹№›</a:t>
            </a:fld>
            <a:endParaRPr lang="uk-UA"/>
          </a:p>
        </p:txBody>
      </p:sp>
    </p:spTree>
    <p:extLst>
      <p:ext uri="{BB962C8B-B14F-4D97-AF65-F5344CB8AC3E}">
        <p14:creationId xmlns:p14="http://schemas.microsoft.com/office/powerpoint/2010/main" val="1695897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7AB1808-066B-BADF-D254-8278BC24AE90}"/>
              </a:ext>
            </a:extLst>
          </p:cNvPr>
          <p:cNvSpPr>
            <a:spLocks noGrp="1"/>
          </p:cNvSpPr>
          <p:nvPr>
            <p:ph type="title"/>
          </p:nvPr>
        </p:nvSpPr>
        <p:spPr>
          <a:xfrm>
            <a:off x="669643" y="365126"/>
            <a:ext cx="8385096" cy="1325563"/>
          </a:xfrm>
        </p:spPr>
        <p:txBody>
          <a:bodyPr/>
          <a:lstStyle/>
          <a:p>
            <a:r>
              <a:rPr lang="ru-RU"/>
              <a:t>Образец заголовка</a:t>
            </a:r>
            <a:endParaRPr lang="uk-UA"/>
          </a:p>
        </p:txBody>
      </p:sp>
      <p:sp>
        <p:nvSpPr>
          <p:cNvPr id="3" name="Текст 2">
            <a:extLst>
              <a:ext uri="{FF2B5EF4-FFF2-40B4-BE49-F238E27FC236}">
                <a16:creationId xmlns:a16="http://schemas.microsoft.com/office/drawing/2014/main" id="{095D2845-5C94-6359-256D-EBC19DA1F2F9}"/>
              </a:ext>
            </a:extLst>
          </p:cNvPr>
          <p:cNvSpPr>
            <a:spLocks noGrp="1"/>
          </p:cNvSpPr>
          <p:nvPr>
            <p:ph type="body" idx="1"/>
          </p:nvPr>
        </p:nvSpPr>
        <p:spPr>
          <a:xfrm>
            <a:off x="669644" y="1681163"/>
            <a:ext cx="4112798" cy="823912"/>
          </a:xfrm>
        </p:spPr>
        <p:txBody>
          <a:bodyPr anchor="b"/>
          <a:lstStyle>
            <a:lvl1pPr marL="0" indent="0">
              <a:buNone/>
              <a:defRPr sz="1914" b="1"/>
            </a:lvl1pPr>
            <a:lvl2pPr marL="364571" indent="0">
              <a:buNone/>
              <a:defRPr sz="1595" b="1"/>
            </a:lvl2pPr>
            <a:lvl3pPr marL="729143" indent="0">
              <a:buNone/>
              <a:defRPr sz="1435" b="1"/>
            </a:lvl3pPr>
            <a:lvl4pPr marL="1093714" indent="0">
              <a:buNone/>
              <a:defRPr sz="1276" b="1"/>
            </a:lvl4pPr>
            <a:lvl5pPr marL="1458285" indent="0">
              <a:buNone/>
              <a:defRPr sz="1276" b="1"/>
            </a:lvl5pPr>
            <a:lvl6pPr marL="1822856" indent="0">
              <a:buNone/>
              <a:defRPr sz="1276" b="1"/>
            </a:lvl6pPr>
            <a:lvl7pPr marL="2187428" indent="0">
              <a:buNone/>
              <a:defRPr sz="1276" b="1"/>
            </a:lvl7pPr>
            <a:lvl8pPr marL="2551999" indent="0">
              <a:buNone/>
              <a:defRPr sz="1276" b="1"/>
            </a:lvl8pPr>
            <a:lvl9pPr marL="2916570" indent="0">
              <a:buNone/>
              <a:defRPr sz="1276" b="1"/>
            </a:lvl9pPr>
          </a:lstStyle>
          <a:p>
            <a:pPr lvl="0"/>
            <a:r>
              <a:rPr lang="ru-RU"/>
              <a:t>Образец текста</a:t>
            </a:r>
          </a:p>
        </p:txBody>
      </p:sp>
      <p:sp>
        <p:nvSpPr>
          <p:cNvPr id="4" name="Объект 3">
            <a:extLst>
              <a:ext uri="{FF2B5EF4-FFF2-40B4-BE49-F238E27FC236}">
                <a16:creationId xmlns:a16="http://schemas.microsoft.com/office/drawing/2014/main" id="{BC16ACA8-A5B7-FED8-30CC-F6C3AAA39CC6}"/>
              </a:ext>
            </a:extLst>
          </p:cNvPr>
          <p:cNvSpPr>
            <a:spLocks noGrp="1"/>
          </p:cNvSpPr>
          <p:nvPr>
            <p:ph sz="half" idx="2"/>
          </p:nvPr>
        </p:nvSpPr>
        <p:spPr>
          <a:xfrm>
            <a:off x="669644" y="2505075"/>
            <a:ext cx="411279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a:extLst>
              <a:ext uri="{FF2B5EF4-FFF2-40B4-BE49-F238E27FC236}">
                <a16:creationId xmlns:a16="http://schemas.microsoft.com/office/drawing/2014/main" id="{9C97BB8F-16CF-5405-F5A3-03D397E07100}"/>
              </a:ext>
            </a:extLst>
          </p:cNvPr>
          <p:cNvSpPr>
            <a:spLocks noGrp="1"/>
          </p:cNvSpPr>
          <p:nvPr>
            <p:ph type="body" sz="quarter" idx="3"/>
          </p:nvPr>
        </p:nvSpPr>
        <p:spPr>
          <a:xfrm>
            <a:off x="4921686" y="1681163"/>
            <a:ext cx="4133053" cy="823912"/>
          </a:xfrm>
        </p:spPr>
        <p:txBody>
          <a:bodyPr anchor="b"/>
          <a:lstStyle>
            <a:lvl1pPr marL="0" indent="0">
              <a:buNone/>
              <a:defRPr sz="1914" b="1"/>
            </a:lvl1pPr>
            <a:lvl2pPr marL="364571" indent="0">
              <a:buNone/>
              <a:defRPr sz="1595" b="1"/>
            </a:lvl2pPr>
            <a:lvl3pPr marL="729143" indent="0">
              <a:buNone/>
              <a:defRPr sz="1435" b="1"/>
            </a:lvl3pPr>
            <a:lvl4pPr marL="1093714" indent="0">
              <a:buNone/>
              <a:defRPr sz="1276" b="1"/>
            </a:lvl4pPr>
            <a:lvl5pPr marL="1458285" indent="0">
              <a:buNone/>
              <a:defRPr sz="1276" b="1"/>
            </a:lvl5pPr>
            <a:lvl6pPr marL="1822856" indent="0">
              <a:buNone/>
              <a:defRPr sz="1276" b="1"/>
            </a:lvl6pPr>
            <a:lvl7pPr marL="2187428" indent="0">
              <a:buNone/>
              <a:defRPr sz="1276" b="1"/>
            </a:lvl7pPr>
            <a:lvl8pPr marL="2551999" indent="0">
              <a:buNone/>
              <a:defRPr sz="1276" b="1"/>
            </a:lvl8pPr>
            <a:lvl9pPr marL="2916570" indent="0">
              <a:buNone/>
              <a:defRPr sz="1276" b="1"/>
            </a:lvl9pPr>
          </a:lstStyle>
          <a:p>
            <a:pPr lvl="0"/>
            <a:r>
              <a:rPr lang="ru-RU"/>
              <a:t>Образец текста</a:t>
            </a:r>
          </a:p>
        </p:txBody>
      </p:sp>
      <p:sp>
        <p:nvSpPr>
          <p:cNvPr id="6" name="Объект 5">
            <a:extLst>
              <a:ext uri="{FF2B5EF4-FFF2-40B4-BE49-F238E27FC236}">
                <a16:creationId xmlns:a16="http://schemas.microsoft.com/office/drawing/2014/main" id="{89560F0C-2297-75CC-2C30-BE39A7E5B359}"/>
              </a:ext>
            </a:extLst>
          </p:cNvPr>
          <p:cNvSpPr>
            <a:spLocks noGrp="1"/>
          </p:cNvSpPr>
          <p:nvPr>
            <p:ph sz="quarter" idx="4"/>
          </p:nvPr>
        </p:nvSpPr>
        <p:spPr>
          <a:xfrm>
            <a:off x="4921686" y="2505075"/>
            <a:ext cx="4133053"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Дата 6">
            <a:extLst>
              <a:ext uri="{FF2B5EF4-FFF2-40B4-BE49-F238E27FC236}">
                <a16:creationId xmlns:a16="http://schemas.microsoft.com/office/drawing/2014/main" id="{CF6F87D7-A5EB-1625-FC5B-CC815C48542E}"/>
              </a:ext>
            </a:extLst>
          </p:cNvPr>
          <p:cNvSpPr>
            <a:spLocks noGrp="1"/>
          </p:cNvSpPr>
          <p:nvPr>
            <p:ph type="dt" sz="half" idx="10"/>
          </p:nvPr>
        </p:nvSpPr>
        <p:spPr/>
        <p:txBody>
          <a:bodyPr/>
          <a:lstStyle/>
          <a:p>
            <a:fld id="{79A62E74-29DC-41A8-843B-23CD5BC0B4CE}" type="datetimeFigureOut">
              <a:rPr lang="uk-UA" smtClean="0"/>
              <a:t>13.11.2024</a:t>
            </a:fld>
            <a:endParaRPr lang="uk-UA"/>
          </a:p>
        </p:txBody>
      </p:sp>
      <p:sp>
        <p:nvSpPr>
          <p:cNvPr id="8" name="Нижний колонтитул 7">
            <a:extLst>
              <a:ext uri="{FF2B5EF4-FFF2-40B4-BE49-F238E27FC236}">
                <a16:creationId xmlns:a16="http://schemas.microsoft.com/office/drawing/2014/main" id="{7119B126-2DC3-3B73-7548-D4AD65400A08}"/>
              </a:ext>
            </a:extLst>
          </p:cNvPr>
          <p:cNvSpPr>
            <a:spLocks noGrp="1"/>
          </p:cNvSpPr>
          <p:nvPr>
            <p:ph type="ftr" sz="quarter" idx="11"/>
          </p:nvPr>
        </p:nvSpPr>
        <p:spPr/>
        <p:txBody>
          <a:bodyPr/>
          <a:lstStyle/>
          <a:p>
            <a:endParaRPr lang="uk-UA"/>
          </a:p>
        </p:txBody>
      </p:sp>
      <p:sp>
        <p:nvSpPr>
          <p:cNvPr id="9" name="Номер слайда 8">
            <a:extLst>
              <a:ext uri="{FF2B5EF4-FFF2-40B4-BE49-F238E27FC236}">
                <a16:creationId xmlns:a16="http://schemas.microsoft.com/office/drawing/2014/main" id="{DDCF26BC-CACB-5CE5-15B5-F23EE8D83A25}"/>
              </a:ext>
            </a:extLst>
          </p:cNvPr>
          <p:cNvSpPr>
            <a:spLocks noGrp="1"/>
          </p:cNvSpPr>
          <p:nvPr>
            <p:ph type="sldNum" sz="quarter" idx="12"/>
          </p:nvPr>
        </p:nvSpPr>
        <p:spPr/>
        <p:txBody>
          <a:bodyPr/>
          <a:lstStyle/>
          <a:p>
            <a:fld id="{534981B0-480D-42BB-BDAB-730BA4D4DAB5}" type="slidenum">
              <a:rPr lang="uk-UA" smtClean="0"/>
              <a:t>‹№›</a:t>
            </a:fld>
            <a:endParaRPr lang="uk-UA"/>
          </a:p>
        </p:txBody>
      </p:sp>
    </p:spTree>
    <p:extLst>
      <p:ext uri="{BB962C8B-B14F-4D97-AF65-F5344CB8AC3E}">
        <p14:creationId xmlns:p14="http://schemas.microsoft.com/office/powerpoint/2010/main" val="1924404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DC7557-6A2F-4B87-E3B3-AFE0BBEF1BAC}"/>
              </a:ext>
            </a:extLst>
          </p:cNvPr>
          <p:cNvSpPr>
            <a:spLocks noGrp="1"/>
          </p:cNvSpPr>
          <p:nvPr>
            <p:ph type="title"/>
          </p:nvPr>
        </p:nvSpPr>
        <p:spPr/>
        <p:txBody>
          <a:bodyPr/>
          <a:lstStyle/>
          <a:p>
            <a:r>
              <a:rPr lang="ru-RU"/>
              <a:t>Образец заголовка</a:t>
            </a:r>
            <a:endParaRPr lang="uk-UA"/>
          </a:p>
        </p:txBody>
      </p:sp>
      <p:sp>
        <p:nvSpPr>
          <p:cNvPr id="3" name="Дата 2">
            <a:extLst>
              <a:ext uri="{FF2B5EF4-FFF2-40B4-BE49-F238E27FC236}">
                <a16:creationId xmlns:a16="http://schemas.microsoft.com/office/drawing/2014/main" id="{446F7CE7-4418-BCD1-FFD0-2D400CCFF93F}"/>
              </a:ext>
            </a:extLst>
          </p:cNvPr>
          <p:cNvSpPr>
            <a:spLocks noGrp="1"/>
          </p:cNvSpPr>
          <p:nvPr>
            <p:ph type="dt" sz="half" idx="10"/>
          </p:nvPr>
        </p:nvSpPr>
        <p:spPr/>
        <p:txBody>
          <a:bodyPr/>
          <a:lstStyle/>
          <a:p>
            <a:fld id="{79A62E74-29DC-41A8-843B-23CD5BC0B4CE}" type="datetimeFigureOut">
              <a:rPr lang="uk-UA" smtClean="0"/>
              <a:t>13.11.2024</a:t>
            </a:fld>
            <a:endParaRPr lang="uk-UA"/>
          </a:p>
        </p:txBody>
      </p:sp>
      <p:sp>
        <p:nvSpPr>
          <p:cNvPr id="4" name="Нижний колонтитул 3">
            <a:extLst>
              <a:ext uri="{FF2B5EF4-FFF2-40B4-BE49-F238E27FC236}">
                <a16:creationId xmlns:a16="http://schemas.microsoft.com/office/drawing/2014/main" id="{8017889B-F7A4-EAEA-1921-3F8AD948E5C7}"/>
              </a:ext>
            </a:extLst>
          </p:cNvPr>
          <p:cNvSpPr>
            <a:spLocks noGrp="1"/>
          </p:cNvSpPr>
          <p:nvPr>
            <p:ph type="ftr" sz="quarter" idx="11"/>
          </p:nvPr>
        </p:nvSpPr>
        <p:spPr/>
        <p:txBody>
          <a:bodyPr/>
          <a:lstStyle/>
          <a:p>
            <a:endParaRPr lang="uk-UA"/>
          </a:p>
        </p:txBody>
      </p:sp>
      <p:sp>
        <p:nvSpPr>
          <p:cNvPr id="5" name="Номер слайда 4">
            <a:extLst>
              <a:ext uri="{FF2B5EF4-FFF2-40B4-BE49-F238E27FC236}">
                <a16:creationId xmlns:a16="http://schemas.microsoft.com/office/drawing/2014/main" id="{F94EFFA4-CCC4-739C-1D1B-92B9D53300FA}"/>
              </a:ext>
            </a:extLst>
          </p:cNvPr>
          <p:cNvSpPr>
            <a:spLocks noGrp="1"/>
          </p:cNvSpPr>
          <p:nvPr>
            <p:ph type="sldNum" sz="quarter" idx="12"/>
          </p:nvPr>
        </p:nvSpPr>
        <p:spPr/>
        <p:txBody>
          <a:bodyPr/>
          <a:lstStyle/>
          <a:p>
            <a:fld id="{534981B0-480D-42BB-BDAB-730BA4D4DAB5}" type="slidenum">
              <a:rPr lang="uk-UA" smtClean="0"/>
              <a:t>‹№›</a:t>
            </a:fld>
            <a:endParaRPr lang="uk-UA"/>
          </a:p>
        </p:txBody>
      </p:sp>
    </p:spTree>
    <p:extLst>
      <p:ext uri="{BB962C8B-B14F-4D97-AF65-F5344CB8AC3E}">
        <p14:creationId xmlns:p14="http://schemas.microsoft.com/office/powerpoint/2010/main" val="3507345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8C30C399-417A-19DD-394D-40B6C6071D60}"/>
              </a:ext>
            </a:extLst>
          </p:cNvPr>
          <p:cNvSpPr>
            <a:spLocks noGrp="1"/>
          </p:cNvSpPr>
          <p:nvPr>
            <p:ph type="dt" sz="half" idx="10"/>
          </p:nvPr>
        </p:nvSpPr>
        <p:spPr/>
        <p:txBody>
          <a:bodyPr/>
          <a:lstStyle/>
          <a:p>
            <a:fld id="{79A62E74-29DC-41A8-843B-23CD5BC0B4CE}" type="datetimeFigureOut">
              <a:rPr lang="uk-UA" smtClean="0"/>
              <a:t>13.11.2024</a:t>
            </a:fld>
            <a:endParaRPr lang="uk-UA"/>
          </a:p>
        </p:txBody>
      </p:sp>
      <p:sp>
        <p:nvSpPr>
          <p:cNvPr id="3" name="Нижний колонтитул 2">
            <a:extLst>
              <a:ext uri="{FF2B5EF4-FFF2-40B4-BE49-F238E27FC236}">
                <a16:creationId xmlns:a16="http://schemas.microsoft.com/office/drawing/2014/main" id="{400B59D7-5BCE-3D23-4D34-11208BC7A7D8}"/>
              </a:ext>
            </a:extLst>
          </p:cNvPr>
          <p:cNvSpPr>
            <a:spLocks noGrp="1"/>
          </p:cNvSpPr>
          <p:nvPr>
            <p:ph type="ftr" sz="quarter" idx="11"/>
          </p:nvPr>
        </p:nvSpPr>
        <p:spPr/>
        <p:txBody>
          <a:bodyPr/>
          <a:lstStyle/>
          <a:p>
            <a:endParaRPr lang="uk-UA"/>
          </a:p>
        </p:txBody>
      </p:sp>
      <p:sp>
        <p:nvSpPr>
          <p:cNvPr id="4" name="Номер слайда 3">
            <a:extLst>
              <a:ext uri="{FF2B5EF4-FFF2-40B4-BE49-F238E27FC236}">
                <a16:creationId xmlns:a16="http://schemas.microsoft.com/office/drawing/2014/main" id="{4C34AA01-2EC9-7102-0883-DDC34B647E5B}"/>
              </a:ext>
            </a:extLst>
          </p:cNvPr>
          <p:cNvSpPr>
            <a:spLocks noGrp="1"/>
          </p:cNvSpPr>
          <p:nvPr>
            <p:ph type="sldNum" sz="quarter" idx="12"/>
          </p:nvPr>
        </p:nvSpPr>
        <p:spPr/>
        <p:txBody>
          <a:bodyPr/>
          <a:lstStyle/>
          <a:p>
            <a:fld id="{534981B0-480D-42BB-BDAB-730BA4D4DAB5}" type="slidenum">
              <a:rPr lang="uk-UA" smtClean="0"/>
              <a:t>‹№›</a:t>
            </a:fld>
            <a:endParaRPr lang="uk-UA"/>
          </a:p>
        </p:txBody>
      </p:sp>
    </p:spTree>
    <p:extLst>
      <p:ext uri="{BB962C8B-B14F-4D97-AF65-F5344CB8AC3E}">
        <p14:creationId xmlns:p14="http://schemas.microsoft.com/office/powerpoint/2010/main" val="2511226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B22D6A8-2F18-F5B9-76FB-BDD4BABC20A9}"/>
              </a:ext>
            </a:extLst>
          </p:cNvPr>
          <p:cNvSpPr>
            <a:spLocks noGrp="1"/>
          </p:cNvSpPr>
          <p:nvPr>
            <p:ph type="title"/>
          </p:nvPr>
        </p:nvSpPr>
        <p:spPr>
          <a:xfrm>
            <a:off x="669644" y="457200"/>
            <a:ext cx="3135549" cy="1600200"/>
          </a:xfrm>
        </p:spPr>
        <p:txBody>
          <a:bodyPr anchor="b"/>
          <a:lstStyle>
            <a:lvl1pPr>
              <a:defRPr sz="2552"/>
            </a:lvl1pPr>
          </a:lstStyle>
          <a:p>
            <a:r>
              <a:rPr lang="ru-RU"/>
              <a:t>Образец заголовка</a:t>
            </a:r>
            <a:endParaRPr lang="uk-UA"/>
          </a:p>
        </p:txBody>
      </p:sp>
      <p:sp>
        <p:nvSpPr>
          <p:cNvPr id="3" name="Объект 2">
            <a:extLst>
              <a:ext uri="{FF2B5EF4-FFF2-40B4-BE49-F238E27FC236}">
                <a16:creationId xmlns:a16="http://schemas.microsoft.com/office/drawing/2014/main" id="{882DD3DF-F5FD-0EC0-81AF-0F64308D2603}"/>
              </a:ext>
            </a:extLst>
          </p:cNvPr>
          <p:cNvSpPr>
            <a:spLocks noGrp="1"/>
          </p:cNvSpPr>
          <p:nvPr>
            <p:ph idx="1"/>
          </p:nvPr>
        </p:nvSpPr>
        <p:spPr>
          <a:xfrm>
            <a:off x="4133052" y="987426"/>
            <a:ext cx="4921687" cy="4873625"/>
          </a:xfrm>
        </p:spPr>
        <p:txBody>
          <a:bodyPr/>
          <a:lstStyle>
            <a:lvl1pPr>
              <a:defRPr sz="2552"/>
            </a:lvl1pPr>
            <a:lvl2pPr>
              <a:defRPr sz="2233"/>
            </a:lvl2pPr>
            <a:lvl3pPr>
              <a:defRPr sz="1914"/>
            </a:lvl3pPr>
            <a:lvl4pPr>
              <a:defRPr sz="1595"/>
            </a:lvl4pPr>
            <a:lvl5pPr>
              <a:defRPr sz="1595"/>
            </a:lvl5pPr>
            <a:lvl6pPr>
              <a:defRPr sz="1595"/>
            </a:lvl6pPr>
            <a:lvl7pPr>
              <a:defRPr sz="1595"/>
            </a:lvl7pPr>
            <a:lvl8pPr>
              <a:defRPr sz="1595"/>
            </a:lvl8pPr>
            <a:lvl9pPr>
              <a:defRPr sz="1595"/>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a:extLst>
              <a:ext uri="{FF2B5EF4-FFF2-40B4-BE49-F238E27FC236}">
                <a16:creationId xmlns:a16="http://schemas.microsoft.com/office/drawing/2014/main" id="{D9D881DE-5457-D458-59B1-7532FA7A1196}"/>
              </a:ext>
            </a:extLst>
          </p:cNvPr>
          <p:cNvSpPr>
            <a:spLocks noGrp="1"/>
          </p:cNvSpPr>
          <p:nvPr>
            <p:ph type="body" sz="half" idx="2"/>
          </p:nvPr>
        </p:nvSpPr>
        <p:spPr>
          <a:xfrm>
            <a:off x="669644" y="2057400"/>
            <a:ext cx="3135549" cy="3811588"/>
          </a:xfrm>
        </p:spPr>
        <p:txBody>
          <a:bodyPr/>
          <a:lstStyle>
            <a:lvl1pPr marL="0" indent="0">
              <a:buNone/>
              <a:defRPr sz="1276"/>
            </a:lvl1pPr>
            <a:lvl2pPr marL="364571" indent="0">
              <a:buNone/>
              <a:defRPr sz="1116"/>
            </a:lvl2pPr>
            <a:lvl3pPr marL="729143" indent="0">
              <a:buNone/>
              <a:defRPr sz="957"/>
            </a:lvl3pPr>
            <a:lvl4pPr marL="1093714" indent="0">
              <a:buNone/>
              <a:defRPr sz="797"/>
            </a:lvl4pPr>
            <a:lvl5pPr marL="1458285" indent="0">
              <a:buNone/>
              <a:defRPr sz="797"/>
            </a:lvl5pPr>
            <a:lvl6pPr marL="1822856" indent="0">
              <a:buNone/>
              <a:defRPr sz="797"/>
            </a:lvl6pPr>
            <a:lvl7pPr marL="2187428" indent="0">
              <a:buNone/>
              <a:defRPr sz="797"/>
            </a:lvl7pPr>
            <a:lvl8pPr marL="2551999" indent="0">
              <a:buNone/>
              <a:defRPr sz="797"/>
            </a:lvl8pPr>
            <a:lvl9pPr marL="2916570" indent="0">
              <a:buNone/>
              <a:defRPr sz="797"/>
            </a:lvl9pPr>
          </a:lstStyle>
          <a:p>
            <a:pPr lvl="0"/>
            <a:r>
              <a:rPr lang="ru-RU"/>
              <a:t>Образец текста</a:t>
            </a:r>
          </a:p>
        </p:txBody>
      </p:sp>
      <p:sp>
        <p:nvSpPr>
          <p:cNvPr id="5" name="Дата 4">
            <a:extLst>
              <a:ext uri="{FF2B5EF4-FFF2-40B4-BE49-F238E27FC236}">
                <a16:creationId xmlns:a16="http://schemas.microsoft.com/office/drawing/2014/main" id="{5D976662-C15F-F17B-CFE9-99310966A662}"/>
              </a:ext>
            </a:extLst>
          </p:cNvPr>
          <p:cNvSpPr>
            <a:spLocks noGrp="1"/>
          </p:cNvSpPr>
          <p:nvPr>
            <p:ph type="dt" sz="half" idx="10"/>
          </p:nvPr>
        </p:nvSpPr>
        <p:spPr/>
        <p:txBody>
          <a:bodyPr/>
          <a:lstStyle/>
          <a:p>
            <a:fld id="{79A62E74-29DC-41A8-843B-23CD5BC0B4CE}" type="datetimeFigureOut">
              <a:rPr lang="uk-UA" smtClean="0"/>
              <a:t>13.11.2024</a:t>
            </a:fld>
            <a:endParaRPr lang="uk-UA"/>
          </a:p>
        </p:txBody>
      </p:sp>
      <p:sp>
        <p:nvSpPr>
          <p:cNvPr id="6" name="Нижний колонтитул 5">
            <a:extLst>
              <a:ext uri="{FF2B5EF4-FFF2-40B4-BE49-F238E27FC236}">
                <a16:creationId xmlns:a16="http://schemas.microsoft.com/office/drawing/2014/main" id="{F3B94360-E83E-8441-7E81-7CAE075100CB}"/>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66A558BD-160D-5C1B-80D7-87D3C78E9CFA}"/>
              </a:ext>
            </a:extLst>
          </p:cNvPr>
          <p:cNvSpPr>
            <a:spLocks noGrp="1"/>
          </p:cNvSpPr>
          <p:nvPr>
            <p:ph type="sldNum" sz="quarter" idx="12"/>
          </p:nvPr>
        </p:nvSpPr>
        <p:spPr/>
        <p:txBody>
          <a:bodyPr/>
          <a:lstStyle/>
          <a:p>
            <a:fld id="{534981B0-480D-42BB-BDAB-730BA4D4DAB5}" type="slidenum">
              <a:rPr lang="uk-UA" smtClean="0"/>
              <a:t>‹№›</a:t>
            </a:fld>
            <a:endParaRPr lang="uk-UA"/>
          </a:p>
        </p:txBody>
      </p:sp>
    </p:spTree>
    <p:extLst>
      <p:ext uri="{BB962C8B-B14F-4D97-AF65-F5344CB8AC3E}">
        <p14:creationId xmlns:p14="http://schemas.microsoft.com/office/powerpoint/2010/main" val="170168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8DA564F-F34C-3970-FDB1-D0125A3C093A}"/>
              </a:ext>
            </a:extLst>
          </p:cNvPr>
          <p:cNvSpPr>
            <a:spLocks noGrp="1"/>
          </p:cNvSpPr>
          <p:nvPr>
            <p:ph type="title"/>
          </p:nvPr>
        </p:nvSpPr>
        <p:spPr>
          <a:xfrm>
            <a:off x="669644" y="457200"/>
            <a:ext cx="3135549" cy="1600200"/>
          </a:xfrm>
        </p:spPr>
        <p:txBody>
          <a:bodyPr anchor="b"/>
          <a:lstStyle>
            <a:lvl1pPr>
              <a:defRPr sz="2552"/>
            </a:lvl1pPr>
          </a:lstStyle>
          <a:p>
            <a:r>
              <a:rPr lang="ru-RU"/>
              <a:t>Образец заголовка</a:t>
            </a:r>
            <a:endParaRPr lang="uk-UA"/>
          </a:p>
        </p:txBody>
      </p:sp>
      <p:sp>
        <p:nvSpPr>
          <p:cNvPr id="3" name="Рисунок 2">
            <a:extLst>
              <a:ext uri="{FF2B5EF4-FFF2-40B4-BE49-F238E27FC236}">
                <a16:creationId xmlns:a16="http://schemas.microsoft.com/office/drawing/2014/main" id="{FBFE01D3-C69F-4242-D52B-E133475C98E6}"/>
              </a:ext>
            </a:extLst>
          </p:cNvPr>
          <p:cNvSpPr>
            <a:spLocks noGrp="1"/>
          </p:cNvSpPr>
          <p:nvPr>
            <p:ph type="pic" idx="1"/>
          </p:nvPr>
        </p:nvSpPr>
        <p:spPr>
          <a:xfrm>
            <a:off x="4133052" y="987426"/>
            <a:ext cx="4921687" cy="4873625"/>
          </a:xfrm>
        </p:spPr>
        <p:txBody>
          <a:bodyPr/>
          <a:lstStyle>
            <a:lvl1pPr marL="0" indent="0">
              <a:buNone/>
              <a:defRPr sz="2552"/>
            </a:lvl1pPr>
            <a:lvl2pPr marL="364571" indent="0">
              <a:buNone/>
              <a:defRPr sz="2233"/>
            </a:lvl2pPr>
            <a:lvl3pPr marL="729143" indent="0">
              <a:buNone/>
              <a:defRPr sz="1914"/>
            </a:lvl3pPr>
            <a:lvl4pPr marL="1093714" indent="0">
              <a:buNone/>
              <a:defRPr sz="1595"/>
            </a:lvl4pPr>
            <a:lvl5pPr marL="1458285" indent="0">
              <a:buNone/>
              <a:defRPr sz="1595"/>
            </a:lvl5pPr>
            <a:lvl6pPr marL="1822856" indent="0">
              <a:buNone/>
              <a:defRPr sz="1595"/>
            </a:lvl6pPr>
            <a:lvl7pPr marL="2187428" indent="0">
              <a:buNone/>
              <a:defRPr sz="1595"/>
            </a:lvl7pPr>
            <a:lvl8pPr marL="2551999" indent="0">
              <a:buNone/>
              <a:defRPr sz="1595"/>
            </a:lvl8pPr>
            <a:lvl9pPr marL="2916570" indent="0">
              <a:buNone/>
              <a:defRPr sz="1595"/>
            </a:lvl9pPr>
          </a:lstStyle>
          <a:p>
            <a:endParaRPr lang="uk-UA"/>
          </a:p>
        </p:txBody>
      </p:sp>
      <p:sp>
        <p:nvSpPr>
          <p:cNvPr id="4" name="Текст 3">
            <a:extLst>
              <a:ext uri="{FF2B5EF4-FFF2-40B4-BE49-F238E27FC236}">
                <a16:creationId xmlns:a16="http://schemas.microsoft.com/office/drawing/2014/main" id="{AF4FE353-DF98-4604-3E0F-17C86B282E14}"/>
              </a:ext>
            </a:extLst>
          </p:cNvPr>
          <p:cNvSpPr>
            <a:spLocks noGrp="1"/>
          </p:cNvSpPr>
          <p:nvPr>
            <p:ph type="body" sz="half" idx="2"/>
          </p:nvPr>
        </p:nvSpPr>
        <p:spPr>
          <a:xfrm>
            <a:off x="669644" y="2057400"/>
            <a:ext cx="3135549" cy="3811588"/>
          </a:xfrm>
        </p:spPr>
        <p:txBody>
          <a:bodyPr/>
          <a:lstStyle>
            <a:lvl1pPr marL="0" indent="0">
              <a:buNone/>
              <a:defRPr sz="1276"/>
            </a:lvl1pPr>
            <a:lvl2pPr marL="364571" indent="0">
              <a:buNone/>
              <a:defRPr sz="1116"/>
            </a:lvl2pPr>
            <a:lvl3pPr marL="729143" indent="0">
              <a:buNone/>
              <a:defRPr sz="957"/>
            </a:lvl3pPr>
            <a:lvl4pPr marL="1093714" indent="0">
              <a:buNone/>
              <a:defRPr sz="797"/>
            </a:lvl4pPr>
            <a:lvl5pPr marL="1458285" indent="0">
              <a:buNone/>
              <a:defRPr sz="797"/>
            </a:lvl5pPr>
            <a:lvl6pPr marL="1822856" indent="0">
              <a:buNone/>
              <a:defRPr sz="797"/>
            </a:lvl6pPr>
            <a:lvl7pPr marL="2187428" indent="0">
              <a:buNone/>
              <a:defRPr sz="797"/>
            </a:lvl7pPr>
            <a:lvl8pPr marL="2551999" indent="0">
              <a:buNone/>
              <a:defRPr sz="797"/>
            </a:lvl8pPr>
            <a:lvl9pPr marL="2916570" indent="0">
              <a:buNone/>
              <a:defRPr sz="797"/>
            </a:lvl9pPr>
          </a:lstStyle>
          <a:p>
            <a:pPr lvl="0"/>
            <a:r>
              <a:rPr lang="ru-RU"/>
              <a:t>Образец текста</a:t>
            </a:r>
          </a:p>
        </p:txBody>
      </p:sp>
      <p:sp>
        <p:nvSpPr>
          <p:cNvPr id="5" name="Дата 4">
            <a:extLst>
              <a:ext uri="{FF2B5EF4-FFF2-40B4-BE49-F238E27FC236}">
                <a16:creationId xmlns:a16="http://schemas.microsoft.com/office/drawing/2014/main" id="{C5FC8BE6-5A03-9E66-2C9D-AB59DB11D378}"/>
              </a:ext>
            </a:extLst>
          </p:cNvPr>
          <p:cNvSpPr>
            <a:spLocks noGrp="1"/>
          </p:cNvSpPr>
          <p:nvPr>
            <p:ph type="dt" sz="half" idx="10"/>
          </p:nvPr>
        </p:nvSpPr>
        <p:spPr/>
        <p:txBody>
          <a:bodyPr/>
          <a:lstStyle/>
          <a:p>
            <a:fld id="{79A62E74-29DC-41A8-843B-23CD5BC0B4CE}" type="datetimeFigureOut">
              <a:rPr lang="uk-UA" smtClean="0"/>
              <a:t>13.11.2024</a:t>
            </a:fld>
            <a:endParaRPr lang="uk-UA"/>
          </a:p>
        </p:txBody>
      </p:sp>
      <p:sp>
        <p:nvSpPr>
          <p:cNvPr id="6" name="Нижний колонтитул 5">
            <a:extLst>
              <a:ext uri="{FF2B5EF4-FFF2-40B4-BE49-F238E27FC236}">
                <a16:creationId xmlns:a16="http://schemas.microsoft.com/office/drawing/2014/main" id="{8480E9A3-DD26-A754-93D6-A784B136489E}"/>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9D6C9614-ECB0-022F-6D95-F0BADFAD9948}"/>
              </a:ext>
            </a:extLst>
          </p:cNvPr>
          <p:cNvSpPr>
            <a:spLocks noGrp="1"/>
          </p:cNvSpPr>
          <p:nvPr>
            <p:ph type="sldNum" sz="quarter" idx="12"/>
          </p:nvPr>
        </p:nvSpPr>
        <p:spPr/>
        <p:txBody>
          <a:bodyPr/>
          <a:lstStyle/>
          <a:p>
            <a:fld id="{534981B0-480D-42BB-BDAB-730BA4D4DAB5}" type="slidenum">
              <a:rPr lang="uk-UA" smtClean="0"/>
              <a:t>‹№›</a:t>
            </a:fld>
            <a:endParaRPr lang="uk-UA"/>
          </a:p>
        </p:txBody>
      </p:sp>
    </p:spTree>
    <p:extLst>
      <p:ext uri="{BB962C8B-B14F-4D97-AF65-F5344CB8AC3E}">
        <p14:creationId xmlns:p14="http://schemas.microsoft.com/office/powerpoint/2010/main" val="1412863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149050-AC02-323E-2A65-432427662DCB}"/>
              </a:ext>
            </a:extLst>
          </p:cNvPr>
          <p:cNvSpPr>
            <a:spLocks noGrp="1"/>
          </p:cNvSpPr>
          <p:nvPr>
            <p:ph type="title"/>
          </p:nvPr>
        </p:nvSpPr>
        <p:spPr>
          <a:xfrm>
            <a:off x="668377" y="365126"/>
            <a:ext cx="8385096" cy="1325563"/>
          </a:xfrm>
          <a:prstGeom prst="rect">
            <a:avLst/>
          </a:prstGeom>
        </p:spPr>
        <p:txBody>
          <a:bodyPr vert="horz" lIns="91440" tIns="45720" rIns="91440" bIns="45720" rtlCol="0" anchor="ctr">
            <a:normAutofit/>
          </a:bodyPr>
          <a:lstStyle/>
          <a:p>
            <a:r>
              <a:rPr lang="ru-RU"/>
              <a:t>Образец заголовка</a:t>
            </a:r>
            <a:endParaRPr lang="uk-UA"/>
          </a:p>
        </p:txBody>
      </p:sp>
      <p:sp>
        <p:nvSpPr>
          <p:cNvPr id="3" name="Текст 2">
            <a:extLst>
              <a:ext uri="{FF2B5EF4-FFF2-40B4-BE49-F238E27FC236}">
                <a16:creationId xmlns:a16="http://schemas.microsoft.com/office/drawing/2014/main" id="{6F6F842C-0C5B-0D5F-2642-2E7812DB936F}"/>
              </a:ext>
            </a:extLst>
          </p:cNvPr>
          <p:cNvSpPr>
            <a:spLocks noGrp="1"/>
          </p:cNvSpPr>
          <p:nvPr>
            <p:ph type="body" idx="1"/>
          </p:nvPr>
        </p:nvSpPr>
        <p:spPr>
          <a:xfrm>
            <a:off x="668377" y="1825625"/>
            <a:ext cx="8385096"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10BB3155-58EE-1C0F-198F-D2BCD691BDFA}"/>
              </a:ext>
            </a:extLst>
          </p:cNvPr>
          <p:cNvSpPr>
            <a:spLocks noGrp="1"/>
          </p:cNvSpPr>
          <p:nvPr>
            <p:ph type="dt" sz="half" idx="2"/>
          </p:nvPr>
        </p:nvSpPr>
        <p:spPr>
          <a:xfrm>
            <a:off x="668377" y="6356351"/>
            <a:ext cx="2187416" cy="365125"/>
          </a:xfrm>
          <a:prstGeom prst="rect">
            <a:avLst/>
          </a:prstGeom>
        </p:spPr>
        <p:txBody>
          <a:bodyPr vert="horz" lIns="91440" tIns="45720" rIns="91440" bIns="45720" rtlCol="0" anchor="ctr"/>
          <a:lstStyle>
            <a:lvl1pPr algn="l">
              <a:defRPr sz="957">
                <a:solidFill>
                  <a:schemeClr val="tx1">
                    <a:tint val="75000"/>
                  </a:schemeClr>
                </a:solidFill>
              </a:defRPr>
            </a:lvl1pPr>
          </a:lstStyle>
          <a:p>
            <a:fld id="{79A62E74-29DC-41A8-843B-23CD5BC0B4CE}" type="datetimeFigureOut">
              <a:rPr lang="uk-UA" smtClean="0"/>
              <a:t>13.11.2024</a:t>
            </a:fld>
            <a:endParaRPr lang="uk-UA"/>
          </a:p>
        </p:txBody>
      </p:sp>
      <p:sp>
        <p:nvSpPr>
          <p:cNvPr id="5" name="Нижний колонтитул 4">
            <a:extLst>
              <a:ext uri="{FF2B5EF4-FFF2-40B4-BE49-F238E27FC236}">
                <a16:creationId xmlns:a16="http://schemas.microsoft.com/office/drawing/2014/main" id="{1A2BDEE6-8E75-64A1-4A77-CA0307D4A2F5}"/>
              </a:ext>
            </a:extLst>
          </p:cNvPr>
          <p:cNvSpPr>
            <a:spLocks noGrp="1"/>
          </p:cNvSpPr>
          <p:nvPr>
            <p:ph type="ftr" sz="quarter" idx="3"/>
          </p:nvPr>
        </p:nvSpPr>
        <p:spPr>
          <a:xfrm>
            <a:off x="3220363" y="6356351"/>
            <a:ext cx="3281124" cy="365125"/>
          </a:xfrm>
          <a:prstGeom prst="rect">
            <a:avLst/>
          </a:prstGeom>
        </p:spPr>
        <p:txBody>
          <a:bodyPr vert="horz" lIns="91440" tIns="45720" rIns="91440" bIns="45720" rtlCol="0" anchor="ctr"/>
          <a:lstStyle>
            <a:lvl1pPr algn="ctr">
              <a:defRPr sz="957">
                <a:solidFill>
                  <a:schemeClr val="tx1">
                    <a:tint val="75000"/>
                  </a:schemeClr>
                </a:solidFill>
              </a:defRPr>
            </a:lvl1pPr>
          </a:lstStyle>
          <a:p>
            <a:endParaRPr lang="uk-UA"/>
          </a:p>
        </p:txBody>
      </p:sp>
      <p:sp>
        <p:nvSpPr>
          <p:cNvPr id="6" name="Номер слайда 5">
            <a:extLst>
              <a:ext uri="{FF2B5EF4-FFF2-40B4-BE49-F238E27FC236}">
                <a16:creationId xmlns:a16="http://schemas.microsoft.com/office/drawing/2014/main" id="{C118A71F-482C-A8D5-CBE0-2E1F4D27459E}"/>
              </a:ext>
            </a:extLst>
          </p:cNvPr>
          <p:cNvSpPr>
            <a:spLocks noGrp="1"/>
          </p:cNvSpPr>
          <p:nvPr>
            <p:ph type="sldNum" sz="quarter" idx="4"/>
          </p:nvPr>
        </p:nvSpPr>
        <p:spPr>
          <a:xfrm>
            <a:off x="6866057" y="6356351"/>
            <a:ext cx="2187416" cy="365125"/>
          </a:xfrm>
          <a:prstGeom prst="rect">
            <a:avLst/>
          </a:prstGeom>
        </p:spPr>
        <p:txBody>
          <a:bodyPr vert="horz" lIns="91440" tIns="45720" rIns="91440" bIns="45720" rtlCol="0" anchor="ctr"/>
          <a:lstStyle>
            <a:lvl1pPr algn="r">
              <a:defRPr sz="957">
                <a:solidFill>
                  <a:schemeClr val="tx1">
                    <a:tint val="75000"/>
                  </a:schemeClr>
                </a:solidFill>
              </a:defRPr>
            </a:lvl1pPr>
          </a:lstStyle>
          <a:p>
            <a:fld id="{534981B0-480D-42BB-BDAB-730BA4D4DAB5}" type="slidenum">
              <a:rPr lang="uk-UA" smtClean="0"/>
              <a:t>‹№›</a:t>
            </a:fld>
            <a:endParaRPr lang="uk-UA"/>
          </a:p>
        </p:txBody>
      </p:sp>
    </p:spTree>
    <p:extLst>
      <p:ext uri="{BB962C8B-B14F-4D97-AF65-F5344CB8AC3E}">
        <p14:creationId xmlns:p14="http://schemas.microsoft.com/office/powerpoint/2010/main" val="91246960"/>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defTabSz="729143" rtl="0" eaLnBrk="1" latinLnBrk="0" hangingPunct="1">
        <a:lnSpc>
          <a:spcPct val="90000"/>
        </a:lnSpc>
        <a:spcBef>
          <a:spcPct val="0"/>
        </a:spcBef>
        <a:buNone/>
        <a:defRPr sz="3509" kern="1200">
          <a:solidFill>
            <a:schemeClr val="tx1"/>
          </a:solidFill>
          <a:latin typeface="+mj-lt"/>
          <a:ea typeface="+mj-ea"/>
          <a:cs typeface="+mj-cs"/>
        </a:defRPr>
      </a:lvl1pPr>
    </p:titleStyle>
    <p:bodyStyle>
      <a:lvl1pPr marL="182286" indent="-182286" algn="l" defTabSz="729143" rtl="0" eaLnBrk="1" latinLnBrk="0" hangingPunct="1">
        <a:lnSpc>
          <a:spcPct val="90000"/>
        </a:lnSpc>
        <a:spcBef>
          <a:spcPts val="797"/>
        </a:spcBef>
        <a:buFont typeface="Arial" panose="020B0604020202020204" pitchFamily="34" charset="0"/>
        <a:buChar char="•"/>
        <a:defRPr sz="2233" kern="1200">
          <a:solidFill>
            <a:schemeClr val="tx1"/>
          </a:solidFill>
          <a:latin typeface="+mn-lt"/>
          <a:ea typeface="+mn-ea"/>
          <a:cs typeface="+mn-cs"/>
        </a:defRPr>
      </a:lvl1pPr>
      <a:lvl2pPr marL="546857" indent="-182286" algn="l" defTabSz="729143" rtl="0" eaLnBrk="1" latinLnBrk="0" hangingPunct="1">
        <a:lnSpc>
          <a:spcPct val="90000"/>
        </a:lnSpc>
        <a:spcBef>
          <a:spcPts val="399"/>
        </a:spcBef>
        <a:buFont typeface="Arial" panose="020B0604020202020204" pitchFamily="34" charset="0"/>
        <a:buChar char="•"/>
        <a:defRPr sz="1914" kern="1200">
          <a:solidFill>
            <a:schemeClr val="tx1"/>
          </a:solidFill>
          <a:latin typeface="+mn-lt"/>
          <a:ea typeface="+mn-ea"/>
          <a:cs typeface="+mn-cs"/>
        </a:defRPr>
      </a:lvl2pPr>
      <a:lvl3pPr marL="911428" indent="-182286" algn="l" defTabSz="729143" rtl="0" eaLnBrk="1" latinLnBrk="0" hangingPunct="1">
        <a:lnSpc>
          <a:spcPct val="90000"/>
        </a:lnSpc>
        <a:spcBef>
          <a:spcPts val="399"/>
        </a:spcBef>
        <a:buFont typeface="Arial" panose="020B0604020202020204" pitchFamily="34" charset="0"/>
        <a:buChar char="•"/>
        <a:defRPr sz="1595" kern="1200">
          <a:solidFill>
            <a:schemeClr val="tx1"/>
          </a:solidFill>
          <a:latin typeface="+mn-lt"/>
          <a:ea typeface="+mn-ea"/>
          <a:cs typeface="+mn-cs"/>
        </a:defRPr>
      </a:lvl3pPr>
      <a:lvl4pPr marL="1275999" indent="-182286" algn="l" defTabSz="729143" rtl="0" eaLnBrk="1" latinLnBrk="0" hangingPunct="1">
        <a:lnSpc>
          <a:spcPct val="90000"/>
        </a:lnSpc>
        <a:spcBef>
          <a:spcPts val="399"/>
        </a:spcBef>
        <a:buFont typeface="Arial" panose="020B0604020202020204" pitchFamily="34" charset="0"/>
        <a:buChar char="•"/>
        <a:defRPr sz="1435" kern="1200">
          <a:solidFill>
            <a:schemeClr val="tx1"/>
          </a:solidFill>
          <a:latin typeface="+mn-lt"/>
          <a:ea typeface="+mn-ea"/>
          <a:cs typeface="+mn-cs"/>
        </a:defRPr>
      </a:lvl4pPr>
      <a:lvl5pPr marL="1640571" indent="-182286" algn="l" defTabSz="729143" rtl="0" eaLnBrk="1" latinLnBrk="0" hangingPunct="1">
        <a:lnSpc>
          <a:spcPct val="90000"/>
        </a:lnSpc>
        <a:spcBef>
          <a:spcPts val="399"/>
        </a:spcBef>
        <a:buFont typeface="Arial" panose="020B0604020202020204" pitchFamily="34" charset="0"/>
        <a:buChar char="•"/>
        <a:defRPr sz="1435" kern="1200">
          <a:solidFill>
            <a:schemeClr val="tx1"/>
          </a:solidFill>
          <a:latin typeface="+mn-lt"/>
          <a:ea typeface="+mn-ea"/>
          <a:cs typeface="+mn-cs"/>
        </a:defRPr>
      </a:lvl5pPr>
      <a:lvl6pPr marL="2005142" indent="-182286" algn="l" defTabSz="729143" rtl="0" eaLnBrk="1" latinLnBrk="0" hangingPunct="1">
        <a:lnSpc>
          <a:spcPct val="90000"/>
        </a:lnSpc>
        <a:spcBef>
          <a:spcPts val="399"/>
        </a:spcBef>
        <a:buFont typeface="Arial" panose="020B0604020202020204" pitchFamily="34" charset="0"/>
        <a:buChar char="•"/>
        <a:defRPr sz="1435" kern="1200">
          <a:solidFill>
            <a:schemeClr val="tx1"/>
          </a:solidFill>
          <a:latin typeface="+mn-lt"/>
          <a:ea typeface="+mn-ea"/>
          <a:cs typeface="+mn-cs"/>
        </a:defRPr>
      </a:lvl6pPr>
      <a:lvl7pPr marL="2369713" indent="-182286" algn="l" defTabSz="729143" rtl="0" eaLnBrk="1" latinLnBrk="0" hangingPunct="1">
        <a:lnSpc>
          <a:spcPct val="90000"/>
        </a:lnSpc>
        <a:spcBef>
          <a:spcPts val="399"/>
        </a:spcBef>
        <a:buFont typeface="Arial" panose="020B0604020202020204" pitchFamily="34" charset="0"/>
        <a:buChar char="•"/>
        <a:defRPr sz="1435" kern="1200">
          <a:solidFill>
            <a:schemeClr val="tx1"/>
          </a:solidFill>
          <a:latin typeface="+mn-lt"/>
          <a:ea typeface="+mn-ea"/>
          <a:cs typeface="+mn-cs"/>
        </a:defRPr>
      </a:lvl7pPr>
      <a:lvl8pPr marL="2734285" indent="-182286" algn="l" defTabSz="729143" rtl="0" eaLnBrk="1" latinLnBrk="0" hangingPunct="1">
        <a:lnSpc>
          <a:spcPct val="90000"/>
        </a:lnSpc>
        <a:spcBef>
          <a:spcPts val="399"/>
        </a:spcBef>
        <a:buFont typeface="Arial" panose="020B0604020202020204" pitchFamily="34" charset="0"/>
        <a:buChar char="•"/>
        <a:defRPr sz="1435" kern="1200">
          <a:solidFill>
            <a:schemeClr val="tx1"/>
          </a:solidFill>
          <a:latin typeface="+mn-lt"/>
          <a:ea typeface="+mn-ea"/>
          <a:cs typeface="+mn-cs"/>
        </a:defRPr>
      </a:lvl8pPr>
      <a:lvl9pPr marL="3098856" indent="-182286" algn="l" defTabSz="729143" rtl="0" eaLnBrk="1" latinLnBrk="0" hangingPunct="1">
        <a:lnSpc>
          <a:spcPct val="90000"/>
        </a:lnSpc>
        <a:spcBef>
          <a:spcPts val="399"/>
        </a:spcBef>
        <a:buFont typeface="Arial" panose="020B0604020202020204" pitchFamily="34" charset="0"/>
        <a:buChar char="•"/>
        <a:defRPr sz="1435" kern="1200">
          <a:solidFill>
            <a:schemeClr val="tx1"/>
          </a:solidFill>
          <a:latin typeface="+mn-lt"/>
          <a:ea typeface="+mn-ea"/>
          <a:cs typeface="+mn-cs"/>
        </a:defRPr>
      </a:lvl9pPr>
    </p:bodyStyle>
    <p:otherStyle>
      <a:defPPr>
        <a:defRPr lang="uk-UA"/>
      </a:defPPr>
      <a:lvl1pPr marL="0" algn="l" defTabSz="729143" rtl="0" eaLnBrk="1" latinLnBrk="0" hangingPunct="1">
        <a:defRPr sz="1435" kern="1200">
          <a:solidFill>
            <a:schemeClr val="tx1"/>
          </a:solidFill>
          <a:latin typeface="+mn-lt"/>
          <a:ea typeface="+mn-ea"/>
          <a:cs typeface="+mn-cs"/>
        </a:defRPr>
      </a:lvl1pPr>
      <a:lvl2pPr marL="364571" algn="l" defTabSz="729143" rtl="0" eaLnBrk="1" latinLnBrk="0" hangingPunct="1">
        <a:defRPr sz="1435" kern="1200">
          <a:solidFill>
            <a:schemeClr val="tx1"/>
          </a:solidFill>
          <a:latin typeface="+mn-lt"/>
          <a:ea typeface="+mn-ea"/>
          <a:cs typeface="+mn-cs"/>
        </a:defRPr>
      </a:lvl2pPr>
      <a:lvl3pPr marL="729143" algn="l" defTabSz="729143" rtl="0" eaLnBrk="1" latinLnBrk="0" hangingPunct="1">
        <a:defRPr sz="1435" kern="1200">
          <a:solidFill>
            <a:schemeClr val="tx1"/>
          </a:solidFill>
          <a:latin typeface="+mn-lt"/>
          <a:ea typeface="+mn-ea"/>
          <a:cs typeface="+mn-cs"/>
        </a:defRPr>
      </a:lvl3pPr>
      <a:lvl4pPr marL="1093714" algn="l" defTabSz="729143" rtl="0" eaLnBrk="1" latinLnBrk="0" hangingPunct="1">
        <a:defRPr sz="1435" kern="1200">
          <a:solidFill>
            <a:schemeClr val="tx1"/>
          </a:solidFill>
          <a:latin typeface="+mn-lt"/>
          <a:ea typeface="+mn-ea"/>
          <a:cs typeface="+mn-cs"/>
        </a:defRPr>
      </a:lvl4pPr>
      <a:lvl5pPr marL="1458285" algn="l" defTabSz="729143" rtl="0" eaLnBrk="1" latinLnBrk="0" hangingPunct="1">
        <a:defRPr sz="1435" kern="1200">
          <a:solidFill>
            <a:schemeClr val="tx1"/>
          </a:solidFill>
          <a:latin typeface="+mn-lt"/>
          <a:ea typeface="+mn-ea"/>
          <a:cs typeface="+mn-cs"/>
        </a:defRPr>
      </a:lvl5pPr>
      <a:lvl6pPr marL="1822856" algn="l" defTabSz="729143" rtl="0" eaLnBrk="1" latinLnBrk="0" hangingPunct="1">
        <a:defRPr sz="1435" kern="1200">
          <a:solidFill>
            <a:schemeClr val="tx1"/>
          </a:solidFill>
          <a:latin typeface="+mn-lt"/>
          <a:ea typeface="+mn-ea"/>
          <a:cs typeface="+mn-cs"/>
        </a:defRPr>
      </a:lvl6pPr>
      <a:lvl7pPr marL="2187428" algn="l" defTabSz="729143" rtl="0" eaLnBrk="1" latinLnBrk="0" hangingPunct="1">
        <a:defRPr sz="1435" kern="1200">
          <a:solidFill>
            <a:schemeClr val="tx1"/>
          </a:solidFill>
          <a:latin typeface="+mn-lt"/>
          <a:ea typeface="+mn-ea"/>
          <a:cs typeface="+mn-cs"/>
        </a:defRPr>
      </a:lvl7pPr>
      <a:lvl8pPr marL="2551999" algn="l" defTabSz="729143" rtl="0" eaLnBrk="1" latinLnBrk="0" hangingPunct="1">
        <a:defRPr sz="1435" kern="1200">
          <a:solidFill>
            <a:schemeClr val="tx1"/>
          </a:solidFill>
          <a:latin typeface="+mn-lt"/>
          <a:ea typeface="+mn-ea"/>
          <a:cs typeface="+mn-cs"/>
        </a:defRPr>
      </a:lvl8pPr>
      <a:lvl9pPr marL="2916570" algn="l" defTabSz="729143" rtl="0" eaLnBrk="1" latinLnBrk="0" hangingPunct="1">
        <a:defRPr sz="143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03E059A-D469-3C28-FE35-2D74B9DCBC9E}"/>
              </a:ext>
            </a:extLst>
          </p:cNvPr>
          <p:cNvSpPr>
            <a:spLocks noGrp="1"/>
          </p:cNvSpPr>
          <p:nvPr>
            <p:ph type="title"/>
          </p:nvPr>
        </p:nvSpPr>
        <p:spPr>
          <a:xfrm>
            <a:off x="128789" y="1359040"/>
            <a:ext cx="9478850" cy="973344"/>
          </a:xfrm>
        </p:spPr>
        <p:txBody>
          <a:bodyPr>
            <a:normAutofit/>
          </a:bodyPr>
          <a:lstStyle/>
          <a:p>
            <a:pPr algn="just"/>
            <a:r>
              <a:rPr lang="uk-UA" sz="3200" b="1" i="1" dirty="0">
                <a:latin typeface="Times New Roman" panose="02020603050405020304" pitchFamily="18" charset="0"/>
                <a:cs typeface="Times New Roman" panose="02020603050405020304" pitchFamily="18" charset="0"/>
              </a:rPr>
              <a:t>Методична рада географічного факультету </a:t>
            </a:r>
            <a:r>
              <a:rPr lang="uk-UA" sz="2000" i="1" dirty="0">
                <a:latin typeface="Times New Roman" panose="02020603050405020304" pitchFamily="18" charset="0"/>
                <a:cs typeface="Times New Roman" panose="02020603050405020304" pitchFamily="18" charset="0"/>
              </a:rPr>
              <a:t>(12.11.2024)</a:t>
            </a:r>
          </a:p>
        </p:txBody>
      </p:sp>
      <p:sp>
        <p:nvSpPr>
          <p:cNvPr id="3" name="Объект 2">
            <a:extLst>
              <a:ext uri="{FF2B5EF4-FFF2-40B4-BE49-F238E27FC236}">
                <a16:creationId xmlns:a16="http://schemas.microsoft.com/office/drawing/2014/main" id="{81A3E13B-B79D-D429-FFBA-7C77BD8DC85E}"/>
              </a:ext>
            </a:extLst>
          </p:cNvPr>
          <p:cNvSpPr>
            <a:spLocks noGrp="1"/>
          </p:cNvSpPr>
          <p:nvPr>
            <p:ph idx="1"/>
          </p:nvPr>
        </p:nvSpPr>
        <p:spPr>
          <a:xfrm>
            <a:off x="128789" y="2557669"/>
            <a:ext cx="8924684" cy="3619293"/>
          </a:xfrm>
        </p:spPr>
        <p:txBody>
          <a:bodyPr>
            <a:normAutofit/>
          </a:bodyPr>
          <a:lstStyle/>
          <a:p>
            <a:pPr marL="0" indent="0" algn="ctr">
              <a:buNone/>
            </a:pPr>
            <a:r>
              <a:rPr lang="uk-UA" sz="4800" dirty="0">
                <a:latin typeface="Times New Roman" panose="02020603050405020304" pitchFamily="18" charset="0"/>
                <a:cs typeface="Times New Roman" panose="02020603050405020304" pitchFamily="18" charset="0"/>
              </a:rPr>
              <a:t>Про виявлення суттєвих недоліків під час акредитаційної експертизи</a:t>
            </a:r>
          </a:p>
          <a:p>
            <a:pPr marL="0" indent="0" algn="ctr">
              <a:buNone/>
            </a:pPr>
            <a:r>
              <a:rPr lang="uk-UA" sz="4000" i="1" dirty="0">
                <a:latin typeface="Times New Roman" panose="02020603050405020304" pitchFamily="18" charset="0"/>
                <a:cs typeface="Times New Roman" panose="02020603050405020304" pitchFamily="18" charset="0"/>
              </a:rPr>
              <a:t>Мирослав </a:t>
            </a:r>
            <a:r>
              <a:rPr lang="uk-UA" sz="4000" i="1" dirty="0" err="1">
                <a:latin typeface="Times New Roman" panose="02020603050405020304" pitchFamily="18" charset="0"/>
                <a:cs typeface="Times New Roman" panose="02020603050405020304" pitchFamily="18" charset="0"/>
              </a:rPr>
              <a:t>Заячук</a:t>
            </a:r>
            <a:endParaRPr lang="uk-UA" sz="4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7199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7577" y="1137858"/>
            <a:ext cx="8757259" cy="639427"/>
          </a:xfrm>
        </p:spPr>
        <p:txBody>
          <a:bodyPr>
            <a:normAutofit/>
          </a:bodyPr>
          <a:lstStyle/>
          <a:p>
            <a:r>
              <a:rPr lang="uk-UA" sz="2800" dirty="0">
                <a:latin typeface="Times New Roman" panose="02020603050405020304" pitchFamily="18" charset="0"/>
                <a:cs typeface="Times New Roman" panose="02020603050405020304" pitchFamily="18" charset="0"/>
              </a:rPr>
              <a:t>Критерій 4. Навчання і викладання за ОП</a:t>
            </a:r>
          </a:p>
        </p:txBody>
      </p:sp>
      <p:pic>
        <p:nvPicPr>
          <p:cNvPr id="3" name="Рисунок 2"/>
          <p:cNvPicPr>
            <a:picLocks noChangeAspect="1"/>
          </p:cNvPicPr>
          <p:nvPr/>
        </p:nvPicPr>
        <p:blipFill>
          <a:blip r:embed="rId2"/>
          <a:stretch>
            <a:fillRect/>
          </a:stretch>
        </p:blipFill>
        <p:spPr>
          <a:xfrm>
            <a:off x="257577" y="1619473"/>
            <a:ext cx="9343113" cy="5077541"/>
          </a:xfrm>
          <a:prstGeom prst="rect">
            <a:avLst/>
          </a:prstGeom>
        </p:spPr>
      </p:pic>
    </p:spTree>
    <p:extLst>
      <p:ext uri="{BB962C8B-B14F-4D97-AF65-F5344CB8AC3E}">
        <p14:creationId xmlns:p14="http://schemas.microsoft.com/office/powerpoint/2010/main" val="1047856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790" y="1339403"/>
            <a:ext cx="9337182" cy="528034"/>
          </a:xfrm>
        </p:spPr>
        <p:txBody>
          <a:bodyPr>
            <a:noAutofit/>
          </a:bodyPr>
          <a:lstStyle/>
          <a:p>
            <a:pPr algn="just"/>
            <a:r>
              <a:rPr lang="uk-UA" sz="2400" dirty="0">
                <a:latin typeface="Times New Roman" panose="02020603050405020304" pitchFamily="18" charset="0"/>
                <a:cs typeface="Times New Roman" panose="02020603050405020304" pitchFamily="18" charset="0"/>
              </a:rPr>
              <a:t>Критерій 5. Контрольні заходи, оцінювання та </a:t>
            </a:r>
            <a:r>
              <a:rPr lang="uk-UA" sz="2400" dirty="0" err="1">
                <a:latin typeface="Times New Roman" panose="02020603050405020304" pitchFamily="18" charset="0"/>
                <a:cs typeface="Times New Roman" panose="02020603050405020304" pitchFamily="18" charset="0"/>
              </a:rPr>
              <a:t>академдоброчесність</a:t>
            </a:r>
            <a:endParaRPr lang="uk-UA" sz="2400"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128790" y="1867437"/>
            <a:ext cx="9465971" cy="4903407"/>
          </a:xfrm>
          <a:prstGeom prst="rect">
            <a:avLst/>
          </a:prstGeom>
        </p:spPr>
      </p:pic>
    </p:spTree>
    <p:extLst>
      <p:ext uri="{BB962C8B-B14F-4D97-AF65-F5344CB8AC3E}">
        <p14:creationId xmlns:p14="http://schemas.microsoft.com/office/powerpoint/2010/main" val="2734777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193183" y="1587046"/>
            <a:ext cx="9259910" cy="5270954"/>
          </a:xfrm>
          <a:prstGeom prst="rect">
            <a:avLst/>
          </a:prstGeom>
        </p:spPr>
      </p:pic>
    </p:spTree>
    <p:extLst>
      <p:ext uri="{BB962C8B-B14F-4D97-AF65-F5344CB8AC3E}">
        <p14:creationId xmlns:p14="http://schemas.microsoft.com/office/powerpoint/2010/main" val="993201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67425" y="1416676"/>
            <a:ext cx="9285668" cy="5318975"/>
          </a:xfrm>
          <a:prstGeom prst="rect">
            <a:avLst/>
          </a:prstGeom>
        </p:spPr>
      </p:pic>
    </p:spTree>
    <p:extLst>
      <p:ext uri="{BB962C8B-B14F-4D97-AF65-F5344CB8AC3E}">
        <p14:creationId xmlns:p14="http://schemas.microsoft.com/office/powerpoint/2010/main" val="13757107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0153" y="1163618"/>
            <a:ext cx="8886046" cy="536393"/>
          </a:xfrm>
        </p:spPr>
        <p:txBody>
          <a:bodyPr>
            <a:normAutofit/>
          </a:bodyPr>
          <a:lstStyle/>
          <a:p>
            <a:pPr algn="ctr"/>
            <a:r>
              <a:rPr lang="uk-UA" sz="2800" dirty="0">
                <a:latin typeface="Times New Roman" panose="02020603050405020304" pitchFamily="18" charset="0"/>
                <a:cs typeface="Times New Roman" panose="02020603050405020304" pitchFamily="18" charset="0"/>
              </a:rPr>
              <a:t>Критерій 6. Людські ресурси</a:t>
            </a:r>
          </a:p>
        </p:txBody>
      </p:sp>
      <p:pic>
        <p:nvPicPr>
          <p:cNvPr id="3" name="Рисунок 2"/>
          <p:cNvPicPr>
            <a:picLocks noChangeAspect="1"/>
          </p:cNvPicPr>
          <p:nvPr/>
        </p:nvPicPr>
        <p:blipFill>
          <a:blip r:embed="rId2"/>
          <a:stretch>
            <a:fillRect/>
          </a:stretch>
        </p:blipFill>
        <p:spPr>
          <a:xfrm>
            <a:off x="220087" y="1700012"/>
            <a:ext cx="9258764" cy="4868214"/>
          </a:xfrm>
          <a:prstGeom prst="rect">
            <a:avLst/>
          </a:prstGeom>
        </p:spPr>
      </p:pic>
    </p:spTree>
    <p:extLst>
      <p:ext uri="{BB962C8B-B14F-4D97-AF65-F5344CB8AC3E}">
        <p14:creationId xmlns:p14="http://schemas.microsoft.com/office/powerpoint/2010/main" val="5132600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 y="1159099"/>
            <a:ext cx="9053472" cy="531590"/>
          </a:xfrm>
        </p:spPr>
        <p:txBody>
          <a:bodyPr>
            <a:noAutofit/>
          </a:bodyPr>
          <a:lstStyle/>
          <a:p>
            <a:r>
              <a:rPr lang="uk-UA" sz="2800" dirty="0">
                <a:latin typeface="Times New Roman" panose="02020603050405020304" pitchFamily="18" charset="0"/>
                <a:cs typeface="Times New Roman" panose="02020603050405020304" pitchFamily="18" charset="0"/>
              </a:rPr>
              <a:t>Критерій 7. Освітнє середовище та матеріальні ресурси</a:t>
            </a:r>
          </a:p>
        </p:txBody>
      </p:sp>
      <p:pic>
        <p:nvPicPr>
          <p:cNvPr id="3" name="Рисунок 2"/>
          <p:cNvPicPr>
            <a:picLocks noChangeAspect="1"/>
          </p:cNvPicPr>
          <p:nvPr/>
        </p:nvPicPr>
        <p:blipFill>
          <a:blip r:embed="rId2"/>
          <a:stretch>
            <a:fillRect/>
          </a:stretch>
        </p:blipFill>
        <p:spPr>
          <a:xfrm>
            <a:off x="103031" y="1561640"/>
            <a:ext cx="9259910" cy="5186890"/>
          </a:xfrm>
          <a:prstGeom prst="rect">
            <a:avLst/>
          </a:prstGeom>
        </p:spPr>
      </p:pic>
    </p:spTree>
    <p:extLst>
      <p:ext uri="{BB962C8B-B14F-4D97-AF65-F5344CB8AC3E}">
        <p14:creationId xmlns:p14="http://schemas.microsoft.com/office/powerpoint/2010/main" val="3716245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6213" y="1266647"/>
            <a:ext cx="9131121" cy="613669"/>
          </a:xfrm>
        </p:spPr>
        <p:txBody>
          <a:bodyPr>
            <a:normAutofit/>
          </a:bodyPr>
          <a:lstStyle/>
          <a:p>
            <a:r>
              <a:rPr lang="uk-UA" sz="2800" dirty="0">
                <a:latin typeface="Times New Roman" panose="02020603050405020304" pitchFamily="18" charset="0"/>
                <a:cs typeface="Times New Roman" panose="02020603050405020304" pitchFamily="18" charset="0"/>
              </a:rPr>
              <a:t>Критерій 8. Внутрішнє забезпечення якості ОП</a:t>
            </a:r>
          </a:p>
        </p:txBody>
      </p:sp>
      <p:pic>
        <p:nvPicPr>
          <p:cNvPr id="3" name="Рисунок 2"/>
          <p:cNvPicPr>
            <a:picLocks noChangeAspect="1"/>
          </p:cNvPicPr>
          <p:nvPr/>
        </p:nvPicPr>
        <p:blipFill>
          <a:blip r:embed="rId2"/>
          <a:stretch>
            <a:fillRect/>
          </a:stretch>
        </p:blipFill>
        <p:spPr>
          <a:xfrm>
            <a:off x="90152" y="1880316"/>
            <a:ext cx="9453093" cy="4954220"/>
          </a:xfrm>
          <a:prstGeom prst="rect">
            <a:avLst/>
          </a:prstGeom>
        </p:spPr>
      </p:pic>
    </p:spTree>
    <p:extLst>
      <p:ext uri="{BB962C8B-B14F-4D97-AF65-F5344CB8AC3E}">
        <p14:creationId xmlns:p14="http://schemas.microsoft.com/office/powerpoint/2010/main" val="3456868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9093" y="1313645"/>
            <a:ext cx="8744379" cy="377044"/>
          </a:xfrm>
        </p:spPr>
        <p:txBody>
          <a:bodyPr>
            <a:noAutofit/>
          </a:bodyPr>
          <a:lstStyle/>
          <a:p>
            <a:r>
              <a:rPr lang="uk-UA" sz="2800" dirty="0">
                <a:latin typeface="Times New Roman" panose="02020603050405020304" pitchFamily="18" charset="0"/>
                <a:cs typeface="Times New Roman" panose="02020603050405020304" pitchFamily="18" charset="0"/>
              </a:rPr>
              <a:t>Критерій 9. Прозорість та публічність</a:t>
            </a:r>
          </a:p>
        </p:txBody>
      </p:sp>
      <p:pic>
        <p:nvPicPr>
          <p:cNvPr id="3" name="Рисунок 2"/>
          <p:cNvPicPr>
            <a:picLocks noChangeAspect="1"/>
          </p:cNvPicPr>
          <p:nvPr/>
        </p:nvPicPr>
        <p:blipFill>
          <a:blip r:embed="rId2"/>
          <a:stretch>
            <a:fillRect/>
          </a:stretch>
        </p:blipFill>
        <p:spPr>
          <a:xfrm>
            <a:off x="102905" y="1918952"/>
            <a:ext cx="9285794" cy="4572000"/>
          </a:xfrm>
          <a:prstGeom prst="rect">
            <a:avLst/>
          </a:prstGeom>
        </p:spPr>
      </p:pic>
    </p:spTree>
    <p:extLst>
      <p:ext uri="{BB962C8B-B14F-4D97-AF65-F5344CB8AC3E}">
        <p14:creationId xmlns:p14="http://schemas.microsoft.com/office/powerpoint/2010/main" val="3623832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7576" y="1120462"/>
            <a:ext cx="9285669" cy="540913"/>
          </a:xfrm>
        </p:spPr>
        <p:txBody>
          <a:bodyPr>
            <a:normAutofit/>
          </a:bodyPr>
          <a:lstStyle/>
          <a:p>
            <a:r>
              <a:rPr lang="uk-UA" sz="2800" dirty="0">
                <a:latin typeface="Times New Roman" panose="02020603050405020304" pitchFamily="18" charset="0"/>
                <a:cs typeface="Times New Roman" panose="02020603050405020304" pitchFamily="18" charset="0"/>
              </a:rPr>
              <a:t>Критерій 10. Навчання через дослідження</a:t>
            </a:r>
          </a:p>
        </p:txBody>
      </p:sp>
      <p:pic>
        <p:nvPicPr>
          <p:cNvPr id="3" name="Рисунок 2"/>
          <p:cNvPicPr>
            <a:picLocks noChangeAspect="1"/>
          </p:cNvPicPr>
          <p:nvPr/>
        </p:nvPicPr>
        <p:blipFill>
          <a:blip r:embed="rId2"/>
          <a:stretch>
            <a:fillRect/>
          </a:stretch>
        </p:blipFill>
        <p:spPr>
          <a:xfrm>
            <a:off x="257576" y="1661375"/>
            <a:ext cx="9285669" cy="4868214"/>
          </a:xfrm>
          <a:prstGeom prst="rect">
            <a:avLst/>
          </a:prstGeom>
        </p:spPr>
      </p:pic>
    </p:spTree>
    <p:extLst>
      <p:ext uri="{BB962C8B-B14F-4D97-AF65-F5344CB8AC3E}">
        <p14:creationId xmlns:p14="http://schemas.microsoft.com/office/powerpoint/2010/main" val="35129402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6F531B7-30E5-4E40-8422-8F0CCB0FA7E4}"/>
              </a:ext>
            </a:extLst>
          </p:cNvPr>
          <p:cNvSpPr>
            <a:spLocks noGrp="1"/>
          </p:cNvSpPr>
          <p:nvPr>
            <p:ph type="title"/>
          </p:nvPr>
        </p:nvSpPr>
        <p:spPr>
          <a:xfrm>
            <a:off x="0" y="1333143"/>
            <a:ext cx="9721850" cy="564023"/>
          </a:xfrm>
        </p:spPr>
        <p:txBody>
          <a:bodyPr>
            <a:noAutofit/>
          </a:bodyPr>
          <a:lstStyle/>
          <a:p>
            <a:pPr algn="ctr"/>
            <a:r>
              <a:rPr lang="uk-UA" sz="2800" dirty="0">
                <a:latin typeface="Times New Roman" panose="02020603050405020304" pitchFamily="18" charset="0"/>
                <a:cs typeface="Times New Roman" panose="02020603050405020304" pitchFamily="18" charset="0"/>
              </a:rPr>
              <a:t>Акредитаційна експертиза Міжнародний туризм і </a:t>
            </a:r>
            <a:r>
              <a:rPr lang="uk-UA" sz="2800" dirty="0" err="1">
                <a:latin typeface="Times New Roman" panose="02020603050405020304" pitchFamily="18" charset="0"/>
                <a:cs typeface="Times New Roman" panose="02020603050405020304" pitchFamily="18" charset="0"/>
              </a:rPr>
              <a:t>туроперейтинг</a:t>
            </a:r>
            <a:r>
              <a:rPr lang="uk-UA" sz="2800" dirty="0">
                <a:latin typeface="Times New Roman" panose="02020603050405020304" pitchFamily="18" charset="0"/>
                <a:cs typeface="Times New Roman" panose="02020603050405020304" pitchFamily="18" charset="0"/>
              </a:rPr>
              <a:t> </a:t>
            </a:r>
            <a:r>
              <a:rPr lang="uk-UA" sz="2400" i="1" dirty="0">
                <a:latin typeface="Times New Roman" panose="02020603050405020304" pitchFamily="18" charset="0"/>
                <a:cs typeface="Times New Roman" panose="02020603050405020304" pitchFamily="18" charset="0"/>
              </a:rPr>
              <a:t>(магістр)</a:t>
            </a:r>
          </a:p>
        </p:txBody>
      </p:sp>
      <p:sp>
        <p:nvSpPr>
          <p:cNvPr id="4" name="TextBox 3">
            <a:extLst>
              <a:ext uri="{FF2B5EF4-FFF2-40B4-BE49-F238E27FC236}">
                <a16:creationId xmlns:a16="http://schemas.microsoft.com/office/drawing/2014/main" id="{6A9AB5C5-0F63-4B86-A873-6CC0A1357B5C}"/>
              </a:ext>
            </a:extLst>
          </p:cNvPr>
          <p:cNvSpPr txBox="1"/>
          <p:nvPr/>
        </p:nvSpPr>
        <p:spPr>
          <a:xfrm>
            <a:off x="412124" y="2034862"/>
            <a:ext cx="9309726" cy="4770537"/>
          </a:xfrm>
          <a:prstGeom prst="rect">
            <a:avLst/>
          </a:prstGeom>
          <a:noFill/>
        </p:spPr>
        <p:txBody>
          <a:bodyPr wrap="square">
            <a:spAutoFit/>
          </a:bodyPr>
          <a:lstStyle/>
          <a:p>
            <a:pPr algn="ctr"/>
            <a:r>
              <a:rPr lang="ru-RU" sz="2000" b="1" i="0" dirty="0" err="1">
                <a:solidFill>
                  <a:srgbClr val="000000"/>
                </a:solidFill>
                <a:effectLst/>
                <a:latin typeface="Times New Roman" panose="02020603050405020304" pitchFamily="18" charset="0"/>
                <a:cs typeface="Times New Roman" panose="02020603050405020304" pitchFamily="18" charset="0"/>
              </a:rPr>
              <a:t>Висновок</a:t>
            </a:r>
            <a:r>
              <a:rPr lang="ru-RU" sz="2000" b="1" i="0" dirty="0">
                <a:solidFill>
                  <a:srgbClr val="000000"/>
                </a:solidFill>
                <a:effectLst/>
                <a:latin typeface="Times New Roman" panose="02020603050405020304" pitchFamily="18" charset="0"/>
                <a:cs typeface="Times New Roman" panose="02020603050405020304" pitchFamily="18" charset="0"/>
              </a:rPr>
              <a:t> </a:t>
            </a:r>
            <a:r>
              <a:rPr lang="ru-RU" sz="2000" b="1" i="0" dirty="0" err="1">
                <a:solidFill>
                  <a:srgbClr val="000000"/>
                </a:solidFill>
                <a:effectLst/>
                <a:latin typeface="Times New Roman" panose="02020603050405020304" pitchFamily="18" charset="0"/>
                <a:cs typeface="Times New Roman" panose="02020603050405020304" pitchFamily="18" charset="0"/>
              </a:rPr>
              <a:t>щодо</a:t>
            </a:r>
            <a:r>
              <a:rPr lang="ru-RU" sz="2000" b="1" dirty="0">
                <a:solidFill>
                  <a:srgbClr val="000000"/>
                </a:solidFill>
                <a:latin typeface="Times New Roman" panose="02020603050405020304" pitchFamily="18" charset="0"/>
                <a:cs typeface="Times New Roman" panose="02020603050405020304" pitchFamily="18" charset="0"/>
              </a:rPr>
              <a:t> </a:t>
            </a:r>
            <a:r>
              <a:rPr lang="ru-RU" sz="2000" b="1" dirty="0" err="1">
                <a:solidFill>
                  <a:srgbClr val="000000"/>
                </a:solidFill>
                <a:latin typeface="Times New Roman" panose="02020603050405020304" pitchFamily="18" charset="0"/>
                <a:cs typeface="Times New Roman" panose="02020603050405020304" pitchFamily="18" charset="0"/>
              </a:rPr>
              <a:t>відповідності</a:t>
            </a:r>
            <a:r>
              <a:rPr lang="ru-RU" sz="2000" b="1" dirty="0">
                <a:solidFill>
                  <a:srgbClr val="000000"/>
                </a:solidFill>
                <a:latin typeface="Times New Roman" panose="02020603050405020304" pitchFamily="18" charset="0"/>
                <a:cs typeface="Times New Roman" panose="02020603050405020304" pitchFamily="18" charset="0"/>
              </a:rPr>
              <a:t> </a:t>
            </a:r>
            <a:r>
              <a:rPr lang="ru-RU" sz="2000" b="1" dirty="0" err="1">
                <a:solidFill>
                  <a:srgbClr val="000000"/>
                </a:solidFill>
                <a:latin typeface="Times New Roman" panose="02020603050405020304" pitchFamily="18" charset="0"/>
                <a:cs typeface="Times New Roman" panose="02020603050405020304" pitchFamily="18" charset="0"/>
              </a:rPr>
              <a:t>критеріям</a:t>
            </a:r>
            <a:r>
              <a:rPr lang="ru-RU" sz="2000" b="1" dirty="0">
                <a:solidFill>
                  <a:srgbClr val="000000"/>
                </a:solidFill>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t>
            </a:r>
          </a:p>
          <a:p>
            <a:pPr marL="285750" indent="-285750" algn="just">
              <a:buFontTx/>
              <a:buChar char="-"/>
            </a:pPr>
            <a:r>
              <a:rPr lang="ru-RU" sz="1600" b="1" i="0" dirty="0" err="1">
                <a:solidFill>
                  <a:srgbClr val="000000"/>
                </a:solidFill>
                <a:effectLst/>
                <a:latin typeface="Times New Roman" panose="02020603050405020304" pitchFamily="18" charset="0"/>
                <a:cs typeface="Times New Roman" panose="02020603050405020304" pitchFamily="18" charset="0"/>
              </a:rPr>
              <a:t>суттєвий</a:t>
            </a:r>
            <a:r>
              <a:rPr lang="ru-RU" sz="1600" b="1" i="0" dirty="0">
                <a:solidFill>
                  <a:srgbClr val="000000"/>
                </a:solidFill>
                <a:effectLst/>
                <a:latin typeface="Times New Roman" panose="02020603050405020304" pitchFamily="18" charset="0"/>
                <a:cs typeface="Times New Roman" panose="02020603050405020304" pitchFamily="18" charset="0"/>
              </a:rPr>
              <a:t> </a:t>
            </a:r>
            <a:r>
              <a:rPr lang="ru-RU" sz="1600" b="1" i="0" dirty="0" err="1">
                <a:solidFill>
                  <a:srgbClr val="000000"/>
                </a:solidFill>
                <a:effectLst/>
                <a:latin typeface="Times New Roman" panose="02020603050405020304" pitchFamily="18" charset="0"/>
                <a:cs typeface="Times New Roman" panose="02020603050405020304" pitchFamily="18" charset="0"/>
              </a:rPr>
              <a:t>недолік</a:t>
            </a:r>
            <a:r>
              <a:rPr lang="ru-RU" sz="1600" b="1" i="0" dirty="0">
                <a:solidFill>
                  <a:srgbClr val="000000"/>
                </a:solidFill>
                <a:effectLst/>
                <a:latin typeface="Times New Roman" panose="02020603050405020304" pitchFamily="18" charset="0"/>
                <a:cs typeface="Times New Roman" panose="02020603050405020304" pitchFamily="18" charset="0"/>
              </a:rPr>
              <a:t> </a:t>
            </a:r>
            <a:r>
              <a:rPr lang="ru-RU" sz="1600" b="0" i="0" dirty="0">
                <a:solidFill>
                  <a:srgbClr val="000000"/>
                </a:solidFill>
                <a:effectLst/>
                <a:latin typeface="Times New Roman" panose="02020603050405020304" pitchFamily="18" charset="0"/>
                <a:cs typeface="Times New Roman" panose="02020603050405020304" pitchFamily="18" charset="0"/>
              </a:rPr>
              <a:t>- </a:t>
            </a:r>
            <a:r>
              <a:rPr lang="ru-RU" sz="1600" b="1" i="0" dirty="0" err="1">
                <a:solidFill>
                  <a:srgbClr val="000000"/>
                </a:solidFill>
                <a:effectLst/>
                <a:latin typeface="Times New Roman" panose="02020603050405020304" pitchFamily="18" charset="0"/>
                <a:cs typeface="Times New Roman" panose="02020603050405020304" pitchFamily="18" charset="0"/>
              </a:rPr>
              <a:t>порушення</a:t>
            </a:r>
            <a:r>
              <a:rPr lang="ru-RU" sz="1600" b="1" i="0" dirty="0">
                <a:solidFill>
                  <a:srgbClr val="000000"/>
                </a:solidFill>
                <a:effectLst/>
                <a:latin typeface="Times New Roman" panose="02020603050405020304" pitchFamily="18" charset="0"/>
                <a:cs typeface="Times New Roman" panose="02020603050405020304" pitchFamily="18" charset="0"/>
              </a:rPr>
              <a:t> норм чинного </a:t>
            </a:r>
            <a:r>
              <a:rPr lang="ru-RU" sz="1600" b="1" i="0" dirty="0" err="1">
                <a:solidFill>
                  <a:srgbClr val="000000"/>
                </a:solidFill>
                <a:effectLst/>
                <a:latin typeface="Times New Roman" panose="02020603050405020304" pitchFamily="18" charset="0"/>
                <a:cs typeface="Times New Roman" panose="02020603050405020304" pitchFamily="18" charset="0"/>
              </a:rPr>
              <a:t>законодавства</a:t>
            </a:r>
            <a:r>
              <a:rPr lang="ru-RU" sz="1600" b="1" i="0" dirty="0">
                <a:solidFill>
                  <a:srgbClr val="000000"/>
                </a:solidFill>
                <a:effectLst/>
                <a:latin typeface="Times New Roman" panose="02020603050405020304" pitchFamily="18" charset="0"/>
                <a:cs typeface="Times New Roman" panose="02020603050405020304" pitchFamily="18" charset="0"/>
              </a:rPr>
              <a:t> </a:t>
            </a:r>
            <a:r>
              <a:rPr lang="ru-RU" sz="1600" b="0" i="0" dirty="0">
                <a:solidFill>
                  <a:srgbClr val="000000"/>
                </a:solidFill>
                <a:effectLst/>
                <a:latin typeface="Times New Roman" panose="02020603050405020304" pitchFamily="18" charset="0"/>
                <a:cs typeface="Times New Roman" panose="02020603050405020304" pitchFamily="18" charset="0"/>
              </a:rPr>
              <a:t>(п.37 Постанови КМУ «Про </a:t>
            </a:r>
            <a:r>
              <a:rPr lang="ru-RU" sz="1600" b="0" i="0" dirty="0" err="1">
                <a:solidFill>
                  <a:srgbClr val="000000"/>
                </a:solidFill>
                <a:effectLst/>
                <a:latin typeface="Times New Roman" panose="02020603050405020304" pitchFamily="18" charset="0"/>
                <a:cs typeface="Times New Roman" panose="02020603050405020304" pitchFamily="18" charset="0"/>
              </a:rPr>
              <a:t>затвердження</a:t>
            </a:r>
            <a:r>
              <a:rPr lang="ru-RU" sz="1600" b="0" i="0" dirty="0">
                <a:solidFill>
                  <a:srgbClr val="000000"/>
                </a:solidFill>
                <a:effectLst/>
                <a:latin typeface="Times New Roman" panose="02020603050405020304" pitchFamily="18" charset="0"/>
                <a:cs typeface="Times New Roman" panose="02020603050405020304" pitchFamily="18" charset="0"/>
              </a:rPr>
              <a:t> </a:t>
            </a:r>
            <a:r>
              <a:rPr lang="ru-RU" sz="1600" b="0" i="0" dirty="0" err="1">
                <a:solidFill>
                  <a:srgbClr val="000000"/>
                </a:solidFill>
                <a:effectLst/>
                <a:latin typeface="Times New Roman" panose="02020603050405020304" pitchFamily="18" charset="0"/>
                <a:cs typeface="Times New Roman" panose="02020603050405020304" pitchFamily="18" charset="0"/>
              </a:rPr>
              <a:t>Ліцензійних</a:t>
            </a:r>
            <a:r>
              <a:rPr lang="ru-RU" sz="1600" dirty="0">
                <a:solidFill>
                  <a:srgbClr val="000000"/>
                </a:solidFill>
                <a:latin typeface="Times New Roman" panose="02020603050405020304" pitchFamily="18" charset="0"/>
                <a:cs typeface="Times New Roman" panose="02020603050405020304" pitchFamily="18" charset="0"/>
              </a:rPr>
              <a:t> </a:t>
            </a:r>
            <a:r>
              <a:rPr lang="ru-RU" sz="1600" b="0" i="0" dirty="0">
                <a:solidFill>
                  <a:srgbClr val="000000"/>
                </a:solidFill>
                <a:effectLst/>
                <a:latin typeface="Times New Roman" panose="02020603050405020304" pitchFamily="18" charset="0"/>
                <a:cs typeface="Times New Roman" panose="02020603050405020304" pitchFamily="18" charset="0"/>
              </a:rPr>
              <a:t>умов </a:t>
            </a:r>
            <a:r>
              <a:rPr lang="ru-RU" sz="1600" b="0" i="0" dirty="0" err="1">
                <a:solidFill>
                  <a:srgbClr val="000000"/>
                </a:solidFill>
                <a:effectLst/>
                <a:latin typeface="Times New Roman" panose="02020603050405020304" pitchFamily="18" charset="0"/>
                <a:cs typeface="Times New Roman" panose="02020603050405020304" pitchFamily="18" charset="0"/>
              </a:rPr>
              <a:t>провадження</a:t>
            </a:r>
            <a:r>
              <a:rPr lang="ru-RU" sz="1600" b="0" i="0" dirty="0">
                <a:solidFill>
                  <a:srgbClr val="000000"/>
                </a:solidFill>
                <a:effectLst/>
                <a:latin typeface="Times New Roman" panose="02020603050405020304" pitchFamily="18" charset="0"/>
                <a:cs typeface="Times New Roman" panose="02020603050405020304" pitchFamily="18" charset="0"/>
              </a:rPr>
              <a:t> </a:t>
            </a:r>
            <a:r>
              <a:rPr lang="ru-RU" sz="1600" b="0" i="0" dirty="0" err="1">
                <a:solidFill>
                  <a:srgbClr val="000000"/>
                </a:solidFill>
                <a:effectLst/>
                <a:latin typeface="Times New Roman" panose="02020603050405020304" pitchFamily="18" charset="0"/>
                <a:cs typeface="Times New Roman" panose="02020603050405020304" pitchFamily="18" charset="0"/>
              </a:rPr>
              <a:t>освітньої</a:t>
            </a:r>
            <a:r>
              <a:rPr lang="ru-RU" sz="1600" b="0" i="0" dirty="0">
                <a:solidFill>
                  <a:srgbClr val="000000"/>
                </a:solidFill>
                <a:effectLst/>
                <a:latin typeface="Times New Roman" panose="02020603050405020304" pitchFamily="18" charset="0"/>
                <a:cs typeface="Times New Roman" panose="02020603050405020304" pitchFamily="18" charset="0"/>
              </a:rPr>
              <a:t> </a:t>
            </a:r>
            <a:r>
              <a:rPr lang="ru-RU" sz="1600" b="0" i="0" dirty="0" err="1">
                <a:solidFill>
                  <a:srgbClr val="000000"/>
                </a:solidFill>
                <a:effectLst/>
                <a:latin typeface="Times New Roman" panose="02020603050405020304" pitchFamily="18" charset="0"/>
                <a:cs typeface="Times New Roman" panose="02020603050405020304" pitchFamily="18" charset="0"/>
              </a:rPr>
              <a:t>діяльності</a:t>
            </a:r>
            <a:r>
              <a:rPr lang="ru-RU" sz="1600" b="0" i="0" dirty="0">
                <a:solidFill>
                  <a:srgbClr val="000000"/>
                </a:solidFill>
                <a:effectLst/>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t>
            </a:r>
          </a:p>
          <a:p>
            <a:pPr marL="285750" indent="-285750" algn="just">
              <a:buFontTx/>
              <a:buChar char="-"/>
            </a:pPr>
            <a:r>
              <a:rPr lang="ru-RU" sz="1600" b="0" i="0" dirty="0">
                <a:solidFill>
                  <a:srgbClr val="000000"/>
                </a:solidFill>
                <a:effectLst/>
                <a:latin typeface="Times New Roman" panose="02020603050405020304" pitchFamily="18" charset="0"/>
                <a:cs typeface="Times New Roman" panose="02020603050405020304" pitchFamily="18" charset="0"/>
              </a:rPr>
              <a:t> </a:t>
            </a:r>
            <a:r>
              <a:rPr lang="ru-RU" sz="1600" b="0" i="0" dirty="0" err="1">
                <a:solidFill>
                  <a:srgbClr val="000000"/>
                </a:solidFill>
                <a:effectLst/>
                <a:latin typeface="Times New Roman" panose="02020603050405020304" pitchFamily="18" charset="0"/>
                <a:cs typeface="Times New Roman" panose="02020603050405020304" pitchFamily="18" charset="0"/>
              </a:rPr>
              <a:t>співвідношення</a:t>
            </a:r>
            <a:r>
              <a:rPr lang="ru-RU" sz="1600" b="0" i="0" dirty="0">
                <a:solidFill>
                  <a:srgbClr val="000000"/>
                </a:solidFill>
                <a:effectLst/>
                <a:latin typeface="Times New Roman" panose="02020603050405020304" pitchFamily="18" charset="0"/>
                <a:cs typeface="Times New Roman" panose="02020603050405020304" pitchFamily="18" charset="0"/>
              </a:rPr>
              <a:t> годин </a:t>
            </a:r>
            <a:r>
              <a:rPr lang="ru-RU" sz="1600" b="0" i="0" dirty="0" err="1">
                <a:solidFill>
                  <a:srgbClr val="000000"/>
                </a:solidFill>
                <a:effectLst/>
                <a:latin typeface="Times New Roman" panose="02020603050405020304" pitchFamily="18" charset="0"/>
                <a:cs typeface="Times New Roman" panose="02020603050405020304" pitchFamily="18" charset="0"/>
              </a:rPr>
              <a:t>лекційних</a:t>
            </a:r>
            <a:r>
              <a:rPr lang="ru-RU" sz="1600" b="0" i="0" dirty="0">
                <a:solidFill>
                  <a:srgbClr val="000000"/>
                </a:solidFill>
                <a:effectLst/>
                <a:latin typeface="Times New Roman" panose="02020603050405020304" pitchFamily="18" charset="0"/>
                <a:cs typeface="Times New Roman" panose="02020603050405020304" pitchFamily="18" charset="0"/>
              </a:rPr>
              <a:t> і </a:t>
            </a:r>
            <a:r>
              <a:rPr lang="ru-RU" sz="1600" b="0" i="0" dirty="0" err="1">
                <a:solidFill>
                  <a:srgbClr val="000000"/>
                </a:solidFill>
                <a:effectLst/>
                <a:latin typeface="Times New Roman" panose="02020603050405020304" pitchFamily="18" charset="0"/>
                <a:cs typeface="Times New Roman" panose="02020603050405020304" pitchFamily="18" charset="0"/>
              </a:rPr>
              <a:t>практичних</a:t>
            </a:r>
            <a:r>
              <a:rPr lang="ru-RU" sz="1600" b="0" i="0" dirty="0">
                <a:solidFill>
                  <a:srgbClr val="000000"/>
                </a:solidFill>
                <a:effectLst/>
                <a:latin typeface="Times New Roman" panose="02020603050405020304" pitchFamily="18" charset="0"/>
                <a:cs typeface="Times New Roman" panose="02020603050405020304" pitchFamily="18" charset="0"/>
              </a:rPr>
              <a:t>/</a:t>
            </a:r>
            <a:r>
              <a:rPr lang="ru-RU" sz="1600" b="0" i="0" dirty="0" err="1">
                <a:solidFill>
                  <a:srgbClr val="000000"/>
                </a:solidFill>
                <a:effectLst/>
                <a:latin typeface="Times New Roman" panose="02020603050405020304" pitchFamily="18" charset="0"/>
                <a:cs typeface="Times New Roman" panose="02020603050405020304" pitchFamily="18" charset="0"/>
              </a:rPr>
              <a:t>лабораторних</a:t>
            </a:r>
            <a:r>
              <a:rPr lang="ru-RU" sz="1600" b="0" i="0" dirty="0">
                <a:solidFill>
                  <a:srgbClr val="000000"/>
                </a:solidFill>
                <a:effectLst/>
                <a:latin typeface="Times New Roman" panose="02020603050405020304" pitchFamily="18" charset="0"/>
                <a:cs typeface="Times New Roman" panose="02020603050405020304" pitchFamily="18" charset="0"/>
              </a:rPr>
              <a:t> занять за ОК становить 1:1 та </a:t>
            </a:r>
            <a:r>
              <a:rPr lang="ru-RU" sz="1600" b="0" i="0" dirty="0" err="1">
                <a:solidFill>
                  <a:srgbClr val="000000"/>
                </a:solidFill>
                <a:effectLst/>
                <a:latin typeface="Times New Roman" panose="02020603050405020304" pitchFamily="18" charset="0"/>
                <a:cs typeface="Times New Roman" panose="02020603050405020304" pitchFamily="18" charset="0"/>
              </a:rPr>
              <a:t>здебільшого</a:t>
            </a:r>
            <a:r>
              <a:rPr lang="ru-RU" sz="1600" b="0" i="0" dirty="0">
                <a:solidFill>
                  <a:srgbClr val="000000"/>
                </a:solidFill>
                <a:effectLst/>
                <a:latin typeface="Times New Roman" panose="02020603050405020304" pitchFamily="18" charset="0"/>
                <a:cs typeface="Times New Roman" panose="02020603050405020304" pitchFamily="18" charset="0"/>
              </a:rPr>
              <a:t> 2:1, є не </a:t>
            </a:r>
            <a:r>
              <a:rPr lang="ru-RU" sz="1600" b="0" i="0" dirty="0" err="1">
                <a:solidFill>
                  <a:srgbClr val="000000"/>
                </a:solidFill>
                <a:effectLst/>
                <a:latin typeface="Times New Roman" panose="02020603050405020304" pitchFamily="18" charset="0"/>
                <a:cs typeface="Times New Roman" panose="02020603050405020304" pitchFamily="18" charset="0"/>
              </a:rPr>
              <a:t>зовсім</a:t>
            </a:r>
            <a:r>
              <a:rPr lang="ru-RU" sz="1600" b="0" i="0" dirty="0">
                <a:solidFill>
                  <a:srgbClr val="000000"/>
                </a:solidFill>
                <a:effectLst/>
                <a:latin typeface="Times New Roman" panose="02020603050405020304" pitchFamily="18" charset="0"/>
                <a:cs typeface="Times New Roman" panose="02020603050405020304" pitchFamily="18" charset="0"/>
              </a:rPr>
              <a:t> </a:t>
            </a:r>
            <a:r>
              <a:rPr lang="ru-RU" sz="1600" b="0" i="0" dirty="0" err="1">
                <a:solidFill>
                  <a:srgbClr val="000000"/>
                </a:solidFill>
                <a:effectLst/>
                <a:latin typeface="Times New Roman" panose="02020603050405020304" pitchFamily="18" charset="0"/>
                <a:cs typeface="Times New Roman" panose="02020603050405020304" pitchFamily="18" charset="0"/>
              </a:rPr>
              <a:t>доречним</a:t>
            </a:r>
            <a:r>
              <a:rPr lang="ru-RU" sz="1600" b="0" i="0" dirty="0">
                <a:solidFill>
                  <a:srgbClr val="000000"/>
                </a:solidFill>
                <a:effectLst/>
                <a:latin typeface="Times New Roman" panose="02020603050405020304" pitchFamily="18" charset="0"/>
                <a:cs typeface="Times New Roman" panose="02020603050405020304" pitchFamily="18" charset="0"/>
              </a:rPr>
              <a:t> </a:t>
            </a:r>
            <a:r>
              <a:rPr lang="ru-RU" sz="1600" b="0" i="0" dirty="0" err="1">
                <a:solidFill>
                  <a:srgbClr val="000000"/>
                </a:solidFill>
                <a:effectLst/>
                <a:latin typeface="Times New Roman" panose="02020603050405020304" pitchFamily="18" charset="0"/>
                <a:cs typeface="Times New Roman" panose="02020603050405020304" pitchFamily="18" charset="0"/>
              </a:rPr>
              <a:t>зважаючи</a:t>
            </a:r>
            <a:r>
              <a:rPr lang="ru-RU" sz="1600" b="0" i="0" dirty="0">
                <a:solidFill>
                  <a:srgbClr val="000000"/>
                </a:solidFill>
                <a:effectLst/>
                <a:latin typeface="Times New Roman" panose="02020603050405020304" pitchFamily="18" charset="0"/>
                <a:cs typeface="Times New Roman" panose="02020603050405020304" pitchFamily="18" charset="0"/>
              </a:rPr>
              <a:t> на те </a:t>
            </a:r>
            <a:r>
              <a:rPr lang="ru-RU" sz="1600" b="0" i="0" dirty="0" err="1">
                <a:solidFill>
                  <a:srgbClr val="000000"/>
                </a:solidFill>
                <a:effectLst/>
                <a:latin typeface="Times New Roman" panose="02020603050405020304" pitchFamily="18" charset="0"/>
                <a:cs typeface="Times New Roman" panose="02020603050405020304" pitchFamily="18" charset="0"/>
              </a:rPr>
              <a:t>що</a:t>
            </a:r>
            <a:r>
              <a:rPr lang="ru-RU" sz="1600" b="0" i="0" dirty="0">
                <a:solidFill>
                  <a:srgbClr val="000000"/>
                </a:solidFill>
                <a:effectLst/>
                <a:latin typeface="Times New Roman" panose="02020603050405020304" pitchFamily="18" charset="0"/>
                <a:cs typeface="Times New Roman" panose="02020603050405020304" pitchFamily="18" charset="0"/>
              </a:rPr>
              <a:t> </a:t>
            </a:r>
            <a:r>
              <a:rPr lang="ru-RU" sz="1600" b="0" i="0" dirty="0" err="1">
                <a:solidFill>
                  <a:srgbClr val="000000"/>
                </a:solidFill>
                <a:effectLst/>
                <a:latin typeface="Times New Roman" panose="02020603050405020304" pitchFamily="18" charset="0"/>
                <a:cs typeface="Times New Roman" panose="02020603050405020304" pitchFamily="18" charset="0"/>
              </a:rPr>
              <a:t>програма</a:t>
            </a:r>
            <a:r>
              <a:rPr lang="ru-RU" sz="1600" b="0" i="0" dirty="0">
                <a:solidFill>
                  <a:srgbClr val="000000"/>
                </a:solidFill>
                <a:effectLst/>
                <a:latin typeface="Times New Roman" panose="02020603050405020304" pitchFamily="18" charset="0"/>
                <a:cs typeface="Times New Roman" panose="02020603050405020304" pitchFamily="18" charset="0"/>
              </a:rPr>
              <a:t> є </a:t>
            </a:r>
            <a:r>
              <a:rPr lang="ru-RU" sz="1600" b="0" i="0" dirty="0" err="1">
                <a:solidFill>
                  <a:srgbClr val="000000"/>
                </a:solidFill>
                <a:effectLst/>
                <a:latin typeface="Times New Roman" panose="02020603050405020304" pitchFamily="18" charset="0"/>
                <a:cs typeface="Times New Roman" panose="02020603050405020304" pitchFamily="18" charset="0"/>
              </a:rPr>
              <a:t>освітньо-</a:t>
            </a:r>
            <a:r>
              <a:rPr lang="ru-RU" sz="1600" b="1" i="0" dirty="0" err="1">
                <a:solidFill>
                  <a:srgbClr val="000000"/>
                </a:solidFill>
                <a:effectLst/>
                <a:latin typeface="Times New Roman" panose="02020603050405020304" pitchFamily="18" charset="0"/>
                <a:cs typeface="Times New Roman" panose="02020603050405020304" pitchFamily="18" charset="0"/>
              </a:rPr>
              <a:t>професійною</a:t>
            </a:r>
            <a:r>
              <a:rPr lang="ru-RU" sz="1600" b="1" i="0" dirty="0">
                <a:solidFill>
                  <a:srgbClr val="000000"/>
                </a:solidFill>
                <a:effectLst/>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 </a:t>
            </a:r>
          </a:p>
          <a:p>
            <a:pPr marL="285750" indent="-285750" algn="just">
              <a:buFontTx/>
              <a:buChar char="-"/>
            </a:pPr>
            <a:r>
              <a:rPr lang="ru-RU" sz="1600" b="0" i="0" dirty="0">
                <a:solidFill>
                  <a:srgbClr val="000000"/>
                </a:solidFill>
                <a:effectLst/>
                <a:latin typeface="Times New Roman" panose="02020603050405020304" pitchFamily="18" charset="0"/>
                <a:cs typeface="Times New Roman" panose="02020603050405020304" pitchFamily="18" charset="0"/>
              </a:rPr>
              <a:t>р</a:t>
            </a:r>
            <a:r>
              <a:rPr lang="uk-UA" sz="1600" b="0" i="0" dirty="0" err="1">
                <a:solidFill>
                  <a:srgbClr val="000000"/>
                </a:solidFill>
                <a:effectLst/>
                <a:latin typeface="Times New Roman" panose="02020603050405020304" pitchFamily="18" charset="0"/>
                <a:cs typeface="Times New Roman" panose="02020603050405020304" pitchFamily="18" charset="0"/>
              </a:rPr>
              <a:t>обочі</a:t>
            </a:r>
            <a:r>
              <a:rPr lang="uk-UA" sz="1600" b="0" i="0" dirty="0">
                <a:solidFill>
                  <a:srgbClr val="000000"/>
                </a:solidFill>
                <a:effectLst/>
                <a:latin typeface="Times New Roman" panose="02020603050405020304" pitchFamily="18" charset="0"/>
                <a:cs typeface="Times New Roman" panose="02020603050405020304" pitchFamily="18" charset="0"/>
              </a:rPr>
              <a:t> програми навчальних дисциплін </a:t>
            </a:r>
            <a:r>
              <a:rPr lang="uk-UA" sz="1600" b="1" i="0" dirty="0">
                <a:solidFill>
                  <a:srgbClr val="000000"/>
                </a:solidFill>
                <a:effectLst/>
                <a:latin typeface="Times New Roman" panose="02020603050405020304" pitchFamily="18" charset="0"/>
                <a:cs typeface="Times New Roman" panose="02020603050405020304" pitchFamily="18" charset="0"/>
              </a:rPr>
              <a:t>не мають уніфікованої форми</a:t>
            </a:r>
            <a:r>
              <a:rPr lang="uk-UA" sz="1600" b="0" i="0" dirty="0">
                <a:solidFill>
                  <a:srgbClr val="000000"/>
                </a:solidFill>
                <a:effectLst/>
                <a:latin typeface="Times New Roman" panose="02020603050405020304" pitchFamily="18" charset="0"/>
                <a:cs typeface="Times New Roman" panose="02020603050405020304" pitchFamily="18" charset="0"/>
              </a:rPr>
              <a:t>, що унеможливлює наявність єдиного системного підходу щодо їх моніторингу;</a:t>
            </a:r>
          </a:p>
          <a:p>
            <a:pPr marL="285750" indent="-285750" algn="just">
              <a:buFontTx/>
              <a:buChar char="-"/>
            </a:pPr>
            <a:r>
              <a:rPr lang="ru-RU" sz="1600" dirty="0">
                <a:solidFill>
                  <a:srgbClr val="000000"/>
                </a:solidFill>
                <a:latin typeface="Times New Roman" panose="02020603050405020304" pitchFamily="18" charset="0"/>
                <a:cs typeface="Times New Roman" panose="02020603050405020304" pitchFamily="18" charset="0"/>
              </a:rPr>
              <a:t>У </a:t>
            </a:r>
            <a:r>
              <a:rPr lang="ru-RU" sz="1600" b="0" i="0" dirty="0" err="1">
                <a:solidFill>
                  <a:srgbClr val="000000"/>
                </a:solidFill>
                <a:effectLst/>
                <a:latin typeface="Times New Roman" panose="02020603050405020304" pitchFamily="18" charset="0"/>
                <a:cs typeface="Times New Roman" panose="02020603050405020304" pitchFamily="18" charset="0"/>
              </a:rPr>
              <a:t>робочих</a:t>
            </a:r>
            <a:r>
              <a:rPr lang="ru-RU" sz="1600" b="0" i="0" dirty="0">
                <a:solidFill>
                  <a:srgbClr val="000000"/>
                </a:solidFill>
                <a:effectLst/>
                <a:latin typeface="Times New Roman" panose="02020603050405020304" pitchFamily="18" charset="0"/>
                <a:cs typeface="Times New Roman" panose="02020603050405020304" pitchFamily="18" charset="0"/>
              </a:rPr>
              <a:t> </a:t>
            </a:r>
            <a:r>
              <a:rPr lang="ru-RU" sz="1600" b="0" i="0" dirty="0" err="1">
                <a:solidFill>
                  <a:srgbClr val="000000"/>
                </a:solidFill>
                <a:effectLst/>
                <a:latin typeface="Times New Roman" panose="02020603050405020304" pitchFamily="18" charset="0"/>
                <a:cs typeface="Times New Roman" panose="02020603050405020304" pitchFamily="18" charset="0"/>
              </a:rPr>
              <a:t>програмах</a:t>
            </a:r>
            <a:r>
              <a:rPr lang="ru-RU" sz="1600" b="0" i="0" dirty="0">
                <a:solidFill>
                  <a:srgbClr val="000000"/>
                </a:solidFill>
                <a:effectLst/>
                <a:latin typeface="Times New Roman" panose="02020603050405020304" pitchFamily="18" charset="0"/>
                <a:cs typeface="Times New Roman" panose="02020603050405020304" pitchFamily="18" charset="0"/>
              </a:rPr>
              <a:t>  </a:t>
            </a:r>
            <a:r>
              <a:rPr lang="ru-RU" sz="1600" b="0" i="0" dirty="0" err="1">
                <a:solidFill>
                  <a:srgbClr val="000000"/>
                </a:solidFill>
                <a:effectLst/>
                <a:latin typeface="Times New Roman" panose="02020603050405020304" pitchFamily="18" charset="0"/>
                <a:cs typeface="Times New Roman" panose="02020603050405020304" pitchFamily="18" charset="0"/>
              </a:rPr>
              <a:t>джерела</a:t>
            </a:r>
            <a:r>
              <a:rPr lang="ru-RU" sz="1600" b="0" i="0" dirty="0">
                <a:solidFill>
                  <a:srgbClr val="000000"/>
                </a:solidFill>
                <a:effectLst/>
                <a:latin typeface="Times New Roman" panose="02020603050405020304" pitchFamily="18" charset="0"/>
                <a:cs typeface="Times New Roman" panose="02020603050405020304" pitchFamily="18" charset="0"/>
              </a:rPr>
              <a:t> </a:t>
            </a:r>
            <a:r>
              <a:rPr lang="ru-RU" sz="1600" b="0" i="0" dirty="0" err="1">
                <a:solidFill>
                  <a:srgbClr val="000000"/>
                </a:solidFill>
                <a:effectLst/>
                <a:latin typeface="Times New Roman" panose="02020603050405020304" pitchFamily="18" charset="0"/>
                <a:cs typeface="Times New Roman" panose="02020603050405020304" pitchFamily="18" charset="0"/>
              </a:rPr>
              <a:t>мають</a:t>
            </a:r>
            <a:r>
              <a:rPr lang="ru-RU" sz="1600" b="0" i="0" dirty="0">
                <a:solidFill>
                  <a:srgbClr val="000000"/>
                </a:solidFill>
                <a:effectLst/>
                <a:latin typeface="Times New Roman" panose="02020603050405020304" pitchFamily="18" charset="0"/>
                <a:cs typeface="Times New Roman" panose="02020603050405020304" pitchFamily="18" charset="0"/>
              </a:rPr>
              <a:t> </a:t>
            </a:r>
            <a:r>
              <a:rPr lang="ru-RU" sz="1600" b="0" i="0" dirty="0" err="1">
                <a:solidFill>
                  <a:srgbClr val="000000"/>
                </a:solidFill>
                <a:effectLst/>
                <a:latin typeface="Times New Roman" panose="02020603050405020304" pitchFamily="18" charset="0"/>
                <a:cs typeface="Times New Roman" panose="02020603050405020304" pitchFamily="18" charset="0"/>
              </a:rPr>
              <a:t>рік</a:t>
            </a:r>
            <a:r>
              <a:rPr lang="ru-RU" sz="1600" b="0" i="0" dirty="0">
                <a:solidFill>
                  <a:srgbClr val="000000"/>
                </a:solidFill>
                <a:effectLst/>
                <a:latin typeface="Times New Roman" panose="02020603050405020304" pitchFamily="18" charset="0"/>
                <a:cs typeface="Times New Roman" panose="02020603050405020304" pitchFamily="18" charset="0"/>
              </a:rPr>
              <a:t> </a:t>
            </a:r>
            <a:r>
              <a:rPr lang="ru-RU" sz="1600" b="0" i="0" dirty="0" err="1">
                <a:solidFill>
                  <a:srgbClr val="000000"/>
                </a:solidFill>
                <a:effectLst/>
                <a:latin typeface="Times New Roman" panose="02020603050405020304" pitchFamily="18" charset="0"/>
                <a:cs typeface="Times New Roman" panose="02020603050405020304" pitchFamily="18" charset="0"/>
              </a:rPr>
              <a:t>видання</a:t>
            </a:r>
            <a:r>
              <a:rPr lang="ru-RU" sz="1600" b="0" i="0" dirty="0">
                <a:solidFill>
                  <a:srgbClr val="000000"/>
                </a:solidFill>
                <a:effectLst/>
                <a:latin typeface="Times New Roman" panose="02020603050405020304" pitchFamily="18" charset="0"/>
                <a:cs typeface="Times New Roman" panose="02020603050405020304" pitchFamily="18" charset="0"/>
              </a:rPr>
              <a:t> </a:t>
            </a:r>
            <a:r>
              <a:rPr lang="ru-RU" sz="1600" b="0" i="0" dirty="0" err="1">
                <a:solidFill>
                  <a:srgbClr val="000000"/>
                </a:solidFill>
                <a:effectLst/>
                <a:latin typeface="Times New Roman" panose="02020603050405020304" pitchFamily="18" charset="0"/>
                <a:cs typeface="Times New Roman" panose="02020603050405020304" pitchFamily="18" charset="0"/>
              </a:rPr>
              <a:t>понад</a:t>
            </a:r>
            <a:r>
              <a:rPr lang="ru-RU" sz="1600" b="0" i="0" dirty="0">
                <a:solidFill>
                  <a:srgbClr val="000000"/>
                </a:solidFill>
                <a:effectLst/>
                <a:latin typeface="Times New Roman" panose="02020603050405020304" pitchFamily="18" charset="0"/>
                <a:cs typeface="Times New Roman" panose="02020603050405020304" pitchFamily="18" charset="0"/>
              </a:rPr>
              <a:t> </a:t>
            </a:r>
            <a:r>
              <a:rPr lang="ru-RU" sz="1600" b="1" i="0" dirty="0">
                <a:solidFill>
                  <a:srgbClr val="000000"/>
                </a:solidFill>
                <a:effectLst/>
                <a:latin typeface="Times New Roman" panose="02020603050405020304" pitchFamily="18" charset="0"/>
                <a:cs typeface="Times New Roman" panose="02020603050405020304" pitchFamily="18" charset="0"/>
              </a:rPr>
              <a:t>5 </a:t>
            </a:r>
            <a:r>
              <a:rPr lang="ru-RU" sz="1600" b="1" i="0" dirty="0" err="1">
                <a:solidFill>
                  <a:srgbClr val="000000"/>
                </a:solidFill>
                <a:effectLst/>
                <a:latin typeface="Times New Roman" panose="02020603050405020304" pitchFamily="18" charset="0"/>
                <a:cs typeface="Times New Roman" panose="02020603050405020304" pitchFamily="18" charset="0"/>
              </a:rPr>
              <a:t>років</a:t>
            </a:r>
            <a:r>
              <a:rPr lang="ru-RU" sz="1600" dirty="0">
                <a:solidFill>
                  <a:srgbClr val="000000"/>
                </a:solidFill>
                <a:latin typeface="Times New Roman" panose="02020603050405020304" pitchFamily="18" charset="0"/>
                <a:cs typeface="Times New Roman" panose="02020603050405020304" pitchFamily="18" charset="0"/>
              </a:rPr>
              <a:t>;</a:t>
            </a:r>
            <a:endParaRPr lang="ru-RU" sz="1600" b="0" i="0" dirty="0">
              <a:solidFill>
                <a:srgbClr val="000000"/>
              </a:solidFill>
              <a:effectLst/>
              <a:latin typeface="Times New Roman" panose="02020603050405020304" pitchFamily="18" charset="0"/>
              <a:cs typeface="Times New Roman" panose="02020603050405020304" pitchFamily="18" charset="0"/>
            </a:endParaRPr>
          </a:p>
          <a:p>
            <a:pPr marL="285750" indent="-285750" algn="just">
              <a:buFontTx/>
              <a:buChar char="-"/>
            </a:pPr>
            <a:r>
              <a:rPr lang="uk-UA" sz="1600" b="1" i="0" dirty="0">
                <a:solidFill>
                  <a:srgbClr val="000000"/>
                </a:solidFill>
                <a:effectLst/>
                <a:latin typeface="Times New Roman" panose="02020603050405020304" pitchFamily="18" charset="0"/>
                <a:cs typeface="Times New Roman" panose="02020603050405020304" pitchFamily="18" charset="0"/>
              </a:rPr>
              <a:t>Невідповідність кваліфікації окремих викладачів </a:t>
            </a:r>
            <a:r>
              <a:rPr lang="uk-UA" sz="1600" b="0" i="0" dirty="0">
                <a:solidFill>
                  <a:srgbClr val="000000"/>
                </a:solidFill>
                <a:effectLst/>
                <a:latin typeface="Times New Roman" panose="02020603050405020304" pitchFamily="18" charset="0"/>
                <a:cs typeface="Times New Roman" panose="02020603050405020304" pitchFamily="18" charset="0"/>
              </a:rPr>
              <a:t>на ОП (</a:t>
            </a:r>
            <a:r>
              <a:rPr lang="uk-UA" sz="1600" b="0" i="0" dirty="0" err="1">
                <a:solidFill>
                  <a:srgbClr val="000000"/>
                </a:solidFill>
                <a:effectLst/>
                <a:latin typeface="Times New Roman" panose="02020603050405020304" pitchFamily="18" charset="0"/>
                <a:cs typeface="Times New Roman" panose="02020603050405020304" pitchFamily="18" charset="0"/>
              </a:rPr>
              <a:t>Іванунік</a:t>
            </a:r>
            <a:r>
              <a:rPr lang="uk-UA" sz="1600" b="0" i="0" dirty="0">
                <a:solidFill>
                  <a:srgbClr val="000000"/>
                </a:solidFill>
                <a:effectLst/>
                <a:latin typeface="Times New Roman" panose="02020603050405020304" pitchFamily="18" charset="0"/>
                <a:cs typeface="Times New Roman" panose="02020603050405020304" pitchFamily="18" charset="0"/>
              </a:rPr>
              <a:t> В.О. та </a:t>
            </a:r>
            <a:r>
              <a:rPr lang="uk-UA" sz="1600" b="0" i="0" dirty="0" err="1">
                <a:solidFill>
                  <a:srgbClr val="000000"/>
                </a:solidFill>
                <a:effectLst/>
                <a:latin typeface="Times New Roman" panose="02020603050405020304" pitchFamily="18" charset="0"/>
                <a:cs typeface="Times New Roman" panose="02020603050405020304" pitchFamily="18" charset="0"/>
              </a:rPr>
              <a:t>Скутар</a:t>
            </a:r>
            <a:r>
              <a:rPr lang="uk-UA" sz="1600" b="0" i="0" dirty="0">
                <a:solidFill>
                  <a:srgbClr val="000000"/>
                </a:solidFill>
                <a:effectLst/>
                <a:latin typeface="Times New Roman" panose="02020603050405020304" pitchFamily="18" charset="0"/>
                <a:cs typeface="Times New Roman" panose="02020603050405020304" pitchFamily="18" charset="0"/>
              </a:rPr>
              <a:t> Т.Д.) ОК, які вони забезпечують, з урахуванням вимог законодавства (п.37 Постанови КМУ «Про затвердження Ліцензійних умов провадження освітньої діяльності») – наявність </a:t>
            </a:r>
            <a:r>
              <a:rPr lang="uk-UA" sz="1600" b="1" i="0" dirty="0">
                <a:solidFill>
                  <a:srgbClr val="000000"/>
                </a:solidFill>
                <a:effectLst/>
                <a:latin typeface="Times New Roman" panose="02020603050405020304" pitchFamily="18" charset="0"/>
                <a:cs typeface="Times New Roman" panose="02020603050405020304" pitchFamily="18" charset="0"/>
              </a:rPr>
              <a:t>щонайменше п’яти публікацій </a:t>
            </a:r>
            <a:r>
              <a:rPr lang="uk-UA" sz="1600" b="0" i="0" dirty="0">
                <a:solidFill>
                  <a:srgbClr val="000000"/>
                </a:solidFill>
                <a:effectLst/>
                <a:latin typeface="Times New Roman" panose="02020603050405020304" pitchFamily="18" charset="0"/>
                <a:cs typeface="Times New Roman" panose="02020603050405020304" pitchFamily="18" charset="0"/>
              </a:rPr>
              <a:t>у наукових виданнях, які включені до переліку фахових видань України, до </a:t>
            </a:r>
            <a:r>
              <a:rPr lang="uk-UA" sz="1600" b="0" i="0" dirty="0" err="1">
                <a:solidFill>
                  <a:srgbClr val="000000"/>
                </a:solidFill>
                <a:effectLst/>
                <a:latin typeface="Times New Roman" panose="02020603050405020304" pitchFamily="18" charset="0"/>
                <a:cs typeface="Times New Roman" panose="02020603050405020304" pitchFamily="18" charset="0"/>
              </a:rPr>
              <a:t>наукометричних</a:t>
            </a:r>
            <a:r>
              <a:rPr lang="uk-UA" sz="1600" b="0" i="0" dirty="0">
                <a:solidFill>
                  <a:srgbClr val="000000"/>
                </a:solidFill>
                <a:effectLst/>
                <a:latin typeface="Times New Roman" panose="02020603050405020304" pitchFamily="18" charset="0"/>
                <a:cs typeface="Times New Roman" panose="02020603050405020304" pitchFamily="18" charset="0"/>
              </a:rPr>
              <a:t> баз, зокрема</a:t>
            </a:r>
            <a:r>
              <a:rPr lang="uk-UA" sz="1600" dirty="0">
                <a:solidFill>
                  <a:srgbClr val="000000"/>
                </a:solidFill>
                <a:latin typeface="Times New Roman" panose="02020603050405020304" pitchFamily="18" charset="0"/>
                <a:cs typeface="Times New Roman" panose="02020603050405020304" pitchFamily="18" charset="0"/>
              </a:rPr>
              <a:t> </a:t>
            </a:r>
            <a:r>
              <a:rPr lang="en-US" sz="1600" b="0" i="0" dirty="0">
                <a:solidFill>
                  <a:srgbClr val="000000"/>
                </a:solidFill>
                <a:effectLst/>
                <a:latin typeface="Times New Roman" panose="02020603050405020304" pitchFamily="18" charset="0"/>
                <a:cs typeface="Times New Roman" panose="02020603050405020304" pitchFamily="18" charset="0"/>
              </a:rPr>
              <a:t>Scopus, Web of Science Core Collection, </a:t>
            </a:r>
            <a:r>
              <a:rPr lang="uk-UA" sz="1600" b="0" i="0" dirty="0">
                <a:solidFill>
                  <a:srgbClr val="000000"/>
                </a:solidFill>
                <a:effectLst/>
                <a:latin typeface="Times New Roman" panose="02020603050405020304" pitchFamily="18" charset="0"/>
                <a:cs typeface="Times New Roman" panose="02020603050405020304" pitchFamily="18" charset="0"/>
              </a:rPr>
              <a:t>протягом останніх п’яти років, </a:t>
            </a:r>
            <a:r>
              <a:rPr lang="uk-UA" sz="1600" b="1" i="0" dirty="0">
                <a:solidFill>
                  <a:srgbClr val="000000"/>
                </a:solidFill>
                <a:effectLst/>
                <a:latin typeface="Times New Roman" panose="02020603050405020304" pitchFamily="18" charset="0"/>
                <a:cs typeface="Times New Roman" panose="02020603050405020304" pitchFamily="18" charset="0"/>
              </a:rPr>
              <a:t>відповідно освітньому компоненту</a:t>
            </a:r>
            <a:r>
              <a:rPr lang="uk-UA" sz="1600" b="0" i="0" dirty="0">
                <a:solidFill>
                  <a:srgbClr val="000000"/>
                </a:solidFill>
                <a:effectLst/>
                <a:latin typeface="Times New Roman" panose="02020603050405020304" pitchFamily="18" charset="0"/>
                <a:cs typeface="Times New Roman" panose="02020603050405020304" pitchFamily="18" charset="0"/>
              </a:rPr>
              <a:t>. Даний недолік є суттєвим недоліком, однак він не має фундаментальний характер;</a:t>
            </a:r>
            <a:r>
              <a:rPr lang="uk-UA" sz="1600" dirty="0">
                <a:latin typeface="Times New Roman" panose="02020603050405020304" pitchFamily="18" charset="0"/>
                <a:cs typeface="Times New Roman" panose="02020603050405020304" pitchFamily="18" charset="0"/>
              </a:rPr>
              <a:t> </a:t>
            </a:r>
          </a:p>
          <a:p>
            <a:pPr marL="285750" indent="-285750" algn="just">
              <a:buFontTx/>
              <a:buChar char="-"/>
            </a:pPr>
            <a:r>
              <a:rPr lang="ru-RU" sz="1600" b="1" dirty="0" err="1">
                <a:solidFill>
                  <a:srgbClr val="000000"/>
                </a:solidFill>
                <a:latin typeface="Times New Roman" panose="02020603050405020304" pitchFamily="18" charset="0"/>
                <a:cs typeface="Times New Roman" panose="02020603050405020304" pitchFamily="18" charset="0"/>
              </a:rPr>
              <a:t>в</a:t>
            </a:r>
            <a:r>
              <a:rPr lang="ru-RU" sz="1600" b="1" i="0" dirty="0" err="1">
                <a:solidFill>
                  <a:srgbClr val="000000"/>
                </a:solidFill>
                <a:effectLst/>
                <a:latin typeface="Times New Roman" panose="02020603050405020304" pitchFamily="18" charset="0"/>
                <a:cs typeface="Times New Roman" panose="02020603050405020304" pitchFamily="18" charset="0"/>
              </a:rPr>
              <a:t>нутрішня</a:t>
            </a:r>
            <a:r>
              <a:rPr lang="ru-RU" sz="1600" b="1" i="0" dirty="0">
                <a:solidFill>
                  <a:srgbClr val="000000"/>
                </a:solidFill>
                <a:effectLst/>
                <a:latin typeface="Times New Roman" panose="02020603050405020304" pitchFamily="18" charset="0"/>
                <a:cs typeface="Times New Roman" panose="02020603050405020304" pitchFamily="18" charset="0"/>
              </a:rPr>
              <a:t> система </a:t>
            </a:r>
            <a:r>
              <a:rPr lang="ru-RU" sz="1600" b="1" i="0" dirty="0" err="1">
                <a:solidFill>
                  <a:srgbClr val="000000"/>
                </a:solidFill>
                <a:effectLst/>
                <a:latin typeface="Times New Roman" panose="02020603050405020304" pitchFamily="18" charset="0"/>
                <a:cs typeface="Times New Roman" panose="02020603050405020304" pitchFamily="18" charset="0"/>
              </a:rPr>
              <a:t>забезпечення</a:t>
            </a:r>
            <a:r>
              <a:rPr lang="ru-RU" sz="1600" b="1" i="0" dirty="0">
                <a:solidFill>
                  <a:srgbClr val="000000"/>
                </a:solidFill>
                <a:effectLst/>
                <a:latin typeface="Times New Roman" panose="02020603050405020304" pitchFamily="18" charset="0"/>
                <a:cs typeface="Times New Roman" panose="02020603050405020304" pitchFamily="18" charset="0"/>
              </a:rPr>
              <a:t> </a:t>
            </a:r>
            <a:r>
              <a:rPr lang="ru-RU" sz="1600" b="1" i="0" dirty="0" err="1">
                <a:solidFill>
                  <a:srgbClr val="000000"/>
                </a:solidFill>
                <a:effectLst/>
                <a:latin typeface="Times New Roman" panose="02020603050405020304" pitchFamily="18" charset="0"/>
                <a:cs typeface="Times New Roman" panose="02020603050405020304" pitchFamily="18" charset="0"/>
              </a:rPr>
              <a:t>якості</a:t>
            </a:r>
            <a:r>
              <a:rPr lang="ru-RU" sz="1600" b="0" i="0" dirty="0">
                <a:solidFill>
                  <a:srgbClr val="000000"/>
                </a:solidFill>
                <a:effectLst/>
                <a:latin typeface="Times New Roman" panose="02020603050405020304" pitchFamily="18" charset="0"/>
                <a:cs typeface="Times New Roman" panose="02020603050405020304" pitchFamily="18" charset="0"/>
              </a:rPr>
              <a:t>  </a:t>
            </a:r>
            <a:r>
              <a:rPr lang="ru-RU" sz="1600" b="1" i="0" dirty="0">
                <a:solidFill>
                  <a:srgbClr val="000000"/>
                </a:solidFill>
                <a:effectLst/>
                <a:latin typeface="Times New Roman" panose="02020603050405020304" pitchFamily="18" charset="0"/>
                <a:cs typeface="Times New Roman" panose="02020603050405020304" pitchFamily="18" charset="0"/>
              </a:rPr>
              <a:t>не </a:t>
            </a:r>
            <a:r>
              <a:rPr lang="ru-RU" sz="1600" b="1" i="0" dirty="0" err="1">
                <a:solidFill>
                  <a:srgbClr val="000000"/>
                </a:solidFill>
                <a:effectLst/>
                <a:latin typeface="Times New Roman" panose="02020603050405020304" pitchFamily="18" charset="0"/>
                <a:cs typeface="Times New Roman" panose="02020603050405020304" pitchFamily="18" charset="0"/>
              </a:rPr>
              <a:t>забезпечила</a:t>
            </a:r>
            <a:r>
              <a:rPr lang="ru-RU" sz="1600" b="1" i="0" dirty="0">
                <a:solidFill>
                  <a:srgbClr val="000000"/>
                </a:solidFill>
                <a:effectLst/>
                <a:latin typeface="Times New Roman" panose="02020603050405020304" pitchFamily="18" charset="0"/>
                <a:cs typeface="Times New Roman" panose="02020603050405020304" pitchFamily="18" charset="0"/>
              </a:rPr>
              <a:t> контроль </a:t>
            </a:r>
            <a:r>
              <a:rPr lang="ru-RU" sz="1600" b="0" i="0" dirty="0">
                <a:solidFill>
                  <a:srgbClr val="000000"/>
                </a:solidFill>
                <a:effectLst/>
                <a:latin typeface="Times New Roman" panose="02020603050405020304" pitchFamily="18" charset="0"/>
                <a:cs typeface="Times New Roman" panose="02020603050405020304" pitchFamily="18" charset="0"/>
              </a:rPr>
              <a:t>за </a:t>
            </a:r>
            <a:r>
              <a:rPr lang="ru-RU" sz="1600" b="0" i="0" dirty="0" err="1">
                <a:solidFill>
                  <a:srgbClr val="000000"/>
                </a:solidFill>
                <a:effectLst/>
                <a:latin typeface="Times New Roman" panose="02020603050405020304" pitchFamily="18" charset="0"/>
                <a:cs typeface="Times New Roman" panose="02020603050405020304" pitchFamily="18" charset="0"/>
              </a:rPr>
              <a:t>усуненням</a:t>
            </a:r>
            <a:r>
              <a:rPr lang="ru-RU" sz="1600" b="0" i="0" dirty="0">
                <a:solidFill>
                  <a:srgbClr val="000000"/>
                </a:solidFill>
                <a:effectLst/>
                <a:latin typeface="Times New Roman" panose="02020603050405020304" pitchFamily="18" charset="0"/>
                <a:cs typeface="Times New Roman" panose="02020603050405020304" pitchFamily="18" charset="0"/>
              </a:rPr>
              <a:t> </a:t>
            </a:r>
            <a:r>
              <a:rPr lang="ru-RU" sz="1600" b="0" i="0" dirty="0" err="1">
                <a:solidFill>
                  <a:srgbClr val="000000"/>
                </a:solidFill>
                <a:effectLst/>
                <a:latin typeface="Times New Roman" panose="02020603050405020304" pitchFamily="18" charset="0"/>
                <a:cs typeface="Times New Roman" panose="02020603050405020304" pitchFamily="18" charset="0"/>
              </a:rPr>
              <a:t>усіх</a:t>
            </a:r>
            <a:r>
              <a:rPr lang="ru-RU" sz="1600" b="0" i="0" dirty="0">
                <a:solidFill>
                  <a:srgbClr val="000000"/>
                </a:solidFill>
                <a:effectLst/>
                <a:latin typeface="Times New Roman" panose="02020603050405020304" pitchFamily="18" charset="0"/>
                <a:cs typeface="Times New Roman" panose="02020603050405020304" pitchFamily="18" charset="0"/>
              </a:rPr>
              <a:t> </a:t>
            </a:r>
            <a:r>
              <a:rPr lang="ru-RU" sz="1600" b="0" i="0" dirty="0" err="1">
                <a:solidFill>
                  <a:srgbClr val="000000"/>
                </a:solidFill>
                <a:effectLst/>
                <a:latin typeface="Times New Roman" panose="02020603050405020304" pitchFamily="18" charset="0"/>
                <a:cs typeface="Times New Roman" panose="02020603050405020304" pitchFamily="18" charset="0"/>
              </a:rPr>
              <a:t>виявлених</a:t>
            </a:r>
            <a:r>
              <a:rPr lang="ru-RU" sz="1600" b="0" i="0" dirty="0">
                <a:solidFill>
                  <a:srgbClr val="000000"/>
                </a:solidFill>
                <a:effectLst/>
                <a:latin typeface="Times New Roman" panose="02020603050405020304" pitchFamily="18" charset="0"/>
                <a:cs typeface="Times New Roman" panose="02020603050405020304" pitchFamily="18" charset="0"/>
              </a:rPr>
              <a:t> </a:t>
            </a:r>
            <a:r>
              <a:rPr lang="ru-RU" sz="1600" b="0" i="0" dirty="0" err="1">
                <a:solidFill>
                  <a:srgbClr val="000000"/>
                </a:solidFill>
                <a:effectLst/>
                <a:latin typeface="Times New Roman" panose="02020603050405020304" pitchFamily="18" charset="0"/>
                <a:cs typeface="Times New Roman" panose="02020603050405020304" pitchFamily="18" charset="0"/>
              </a:rPr>
              <a:t>недоліків</a:t>
            </a:r>
            <a:r>
              <a:rPr lang="ru-RU" sz="1600" b="0" i="0" dirty="0">
                <a:solidFill>
                  <a:srgbClr val="000000"/>
                </a:solidFill>
                <a:effectLst/>
                <a:latin typeface="Times New Roman" panose="02020603050405020304" pitchFamily="18" charset="0"/>
                <a:cs typeface="Times New Roman" panose="02020603050405020304" pitchFamily="18" charset="0"/>
              </a:rPr>
              <a:t> (</a:t>
            </a:r>
            <a:r>
              <a:rPr lang="ru-RU" sz="1600" b="0" i="0" dirty="0" err="1">
                <a:solidFill>
                  <a:srgbClr val="000000"/>
                </a:solidFill>
                <a:effectLst/>
                <a:latin typeface="Times New Roman" panose="02020603050405020304" pitchFamily="18" charset="0"/>
                <a:cs typeface="Times New Roman" panose="02020603050405020304" pitchFamily="18" charset="0"/>
              </a:rPr>
              <a:t>публікацій</a:t>
            </a:r>
            <a:r>
              <a:rPr lang="ru-RU" sz="1600" b="0" i="0" dirty="0">
                <a:solidFill>
                  <a:srgbClr val="000000"/>
                </a:solidFill>
                <a:effectLst/>
                <a:latin typeface="Times New Roman" panose="02020603050405020304" pitchFamily="18" charset="0"/>
                <a:cs typeface="Times New Roman" panose="02020603050405020304" pitchFamily="18" charset="0"/>
              </a:rPr>
              <a:t> у </a:t>
            </a:r>
            <a:r>
              <a:rPr lang="ru-RU" sz="1600" b="0" i="0" dirty="0" err="1">
                <a:solidFill>
                  <a:srgbClr val="000000"/>
                </a:solidFill>
                <a:effectLst/>
                <a:latin typeface="Times New Roman" panose="02020603050405020304" pitchFamily="18" charset="0"/>
                <a:cs typeface="Times New Roman" panose="02020603050405020304" pitchFamily="18" charset="0"/>
              </a:rPr>
              <a:t>наукових</a:t>
            </a:r>
            <a:r>
              <a:rPr lang="ru-RU" sz="1600" b="0" i="0" dirty="0">
                <a:solidFill>
                  <a:srgbClr val="000000"/>
                </a:solidFill>
                <a:effectLst/>
                <a:latin typeface="Times New Roman" panose="02020603050405020304" pitchFamily="18" charset="0"/>
                <a:cs typeface="Times New Roman" panose="02020603050405020304" pitchFamily="18" charset="0"/>
              </a:rPr>
              <a:t> </a:t>
            </a:r>
            <a:r>
              <a:rPr lang="ru-RU" sz="1600" b="0" i="0" dirty="0" err="1">
                <a:solidFill>
                  <a:srgbClr val="000000"/>
                </a:solidFill>
                <a:effectLst/>
                <a:latin typeface="Times New Roman" panose="02020603050405020304" pitchFamily="18" charset="0"/>
                <a:cs typeface="Times New Roman" panose="02020603050405020304" pitchFamily="18" charset="0"/>
              </a:rPr>
              <a:t>виданнях</a:t>
            </a:r>
            <a:r>
              <a:rPr lang="ru-RU" sz="1600" b="0" i="0" dirty="0">
                <a:solidFill>
                  <a:srgbClr val="000000"/>
                </a:solidFill>
                <a:effectLst/>
                <a:latin typeface="Times New Roman" panose="02020603050405020304" pitchFamily="18" charset="0"/>
                <a:cs typeface="Times New Roman" panose="02020603050405020304" pitchFamily="18" charset="0"/>
              </a:rPr>
              <a:t>) </a:t>
            </a:r>
            <a:r>
              <a:rPr lang="ru-RU" sz="1600" b="0" i="0" dirty="0" err="1">
                <a:solidFill>
                  <a:srgbClr val="000000"/>
                </a:solidFill>
                <a:effectLst/>
                <a:latin typeface="Times New Roman" panose="02020603050405020304" pitchFamily="18" charset="0"/>
                <a:cs typeface="Times New Roman" panose="02020603050405020304" pitchFamily="18" charset="0"/>
              </a:rPr>
              <a:t>під</a:t>
            </a:r>
            <a:r>
              <a:rPr lang="ru-RU" sz="1600" b="0" i="0" dirty="0">
                <a:solidFill>
                  <a:srgbClr val="000000"/>
                </a:solidFill>
                <a:effectLst/>
                <a:latin typeface="Times New Roman" panose="02020603050405020304" pitchFamily="18" charset="0"/>
                <a:cs typeface="Times New Roman" panose="02020603050405020304" pitchFamily="18" charset="0"/>
              </a:rPr>
              <a:t> час </a:t>
            </a:r>
            <a:r>
              <a:rPr lang="ru-RU" sz="1600" b="0" i="0" dirty="0" err="1">
                <a:solidFill>
                  <a:srgbClr val="000000"/>
                </a:solidFill>
                <a:effectLst/>
                <a:latin typeface="Times New Roman" panose="02020603050405020304" pitchFamily="18" charset="0"/>
                <a:cs typeface="Times New Roman" panose="02020603050405020304" pitchFamily="18" charset="0"/>
              </a:rPr>
              <a:t>моніторингу</a:t>
            </a:r>
            <a:r>
              <a:rPr lang="ru-RU" sz="1600" b="0" i="0" dirty="0">
                <a:solidFill>
                  <a:srgbClr val="000000"/>
                </a:solidFill>
                <a:effectLst/>
                <a:latin typeface="Times New Roman" panose="02020603050405020304" pitchFamily="18" charset="0"/>
                <a:cs typeface="Times New Roman" panose="02020603050405020304" pitchFamily="18" charset="0"/>
              </a:rPr>
              <a:t> ОП.</a:t>
            </a:r>
          </a:p>
          <a:p>
            <a:pPr algn="just"/>
            <a:endParaRPr lang="ru-RU" sz="1400" b="0" i="0" dirty="0">
              <a:solidFill>
                <a:srgbClr val="000000"/>
              </a:solidFill>
              <a:effectLst/>
              <a:latin typeface="Times New Roman" panose="02020603050405020304" pitchFamily="18" charset="0"/>
              <a:cs typeface="Times New Roman" panose="02020603050405020304" pitchFamily="18" charset="0"/>
            </a:endParaRPr>
          </a:p>
          <a:p>
            <a:pPr marL="285750" indent="-285750" algn="just">
              <a:buFontTx/>
              <a:buChar char="-"/>
            </a:pPr>
            <a:endParaRPr lang="uk-UA"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5963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1972" y="1339402"/>
            <a:ext cx="8731501" cy="785611"/>
          </a:xfrm>
        </p:spPr>
        <p:txBody>
          <a:bodyPr>
            <a:normAutofit/>
          </a:bodyPr>
          <a:lstStyle/>
          <a:p>
            <a:pPr algn="ctr"/>
            <a:r>
              <a:rPr lang="uk-UA" b="1" dirty="0">
                <a:latin typeface="Times New Roman" panose="02020603050405020304" pitchFamily="18" charset="0"/>
                <a:cs typeface="Times New Roman" panose="02020603050405020304" pitchFamily="18" charset="0"/>
              </a:rPr>
              <a:t>НЕДОЛІКИ:</a:t>
            </a:r>
          </a:p>
        </p:txBody>
      </p:sp>
      <p:sp>
        <p:nvSpPr>
          <p:cNvPr id="3" name="Объект 2"/>
          <p:cNvSpPr>
            <a:spLocks noGrp="1"/>
          </p:cNvSpPr>
          <p:nvPr>
            <p:ph sz="half" idx="1"/>
          </p:nvPr>
        </p:nvSpPr>
        <p:spPr>
          <a:xfrm>
            <a:off x="321972" y="1931830"/>
            <a:ext cx="4478191" cy="4926169"/>
          </a:xfrm>
        </p:spPr>
        <p:txBody>
          <a:bodyPr>
            <a:normAutofit/>
          </a:bodyPr>
          <a:lstStyle/>
          <a:p>
            <a:pPr marL="0" indent="0" algn="just">
              <a:buNone/>
            </a:pPr>
            <a:r>
              <a:rPr lang="uk-UA" sz="2800" b="1" dirty="0">
                <a:latin typeface="Times New Roman" panose="02020603050405020304" pitchFamily="18" charset="0"/>
                <a:cs typeface="Times New Roman" panose="02020603050405020304" pitchFamily="18" charset="0"/>
              </a:rPr>
              <a:t>Суттєвий недолік </a:t>
            </a:r>
            <a:r>
              <a:rPr lang="uk-UA" sz="2400" dirty="0">
                <a:latin typeface="Times New Roman" panose="02020603050405020304" pitchFamily="18" charset="0"/>
                <a:cs typeface="Times New Roman" panose="02020603050405020304" pitchFamily="18" charset="0"/>
              </a:rPr>
              <a:t>– недолік, який становить порушення норм чинного законодавства, негативно впливає на формування </a:t>
            </a:r>
            <a:r>
              <a:rPr lang="uk-UA" sz="2400" dirty="0" err="1">
                <a:latin typeface="Times New Roman" panose="02020603050405020304" pitchFamily="18" charset="0"/>
                <a:cs typeface="Times New Roman" panose="02020603050405020304" pitchFamily="18" charset="0"/>
              </a:rPr>
              <a:t>компетентностей</a:t>
            </a:r>
            <a:r>
              <a:rPr lang="uk-UA" sz="2400" dirty="0">
                <a:latin typeface="Times New Roman" panose="02020603050405020304" pitchFamily="18" charset="0"/>
                <a:cs typeface="Times New Roman" panose="02020603050405020304" pitchFamily="18" charset="0"/>
              </a:rPr>
              <a:t> здобувача освіти або унеможливлює чи суттєво ускладнює надання освітніх послуг.</a:t>
            </a:r>
          </a:p>
          <a:p>
            <a:pPr marL="0" indent="0" algn="ctr">
              <a:buNone/>
            </a:pPr>
            <a:r>
              <a:rPr lang="uk-UA" sz="4400" b="1" dirty="0">
                <a:solidFill>
                  <a:srgbClr val="FF0000"/>
                </a:solidFill>
                <a:latin typeface="Times New Roman" panose="02020603050405020304" pitchFamily="18" charset="0"/>
                <a:cs typeface="Times New Roman" panose="02020603050405020304" pitchFamily="18" charset="0"/>
              </a:rPr>
              <a:t>Е</a:t>
            </a:r>
          </a:p>
        </p:txBody>
      </p:sp>
      <p:sp>
        <p:nvSpPr>
          <p:cNvPr id="4" name="Объект 3"/>
          <p:cNvSpPr>
            <a:spLocks noGrp="1"/>
          </p:cNvSpPr>
          <p:nvPr>
            <p:ph sz="half" idx="2"/>
          </p:nvPr>
        </p:nvSpPr>
        <p:spPr>
          <a:xfrm>
            <a:off x="5087154" y="1931831"/>
            <a:ext cx="4634695" cy="4708771"/>
          </a:xfrm>
        </p:spPr>
        <p:txBody>
          <a:bodyPr>
            <a:normAutofit/>
          </a:bodyPr>
          <a:lstStyle/>
          <a:p>
            <a:pPr marL="0" indent="0" algn="just">
              <a:buNone/>
            </a:pPr>
            <a:r>
              <a:rPr lang="uk-UA" b="1" dirty="0">
                <a:latin typeface="Times New Roman" panose="02020603050405020304" pitchFamily="18" charset="0"/>
                <a:cs typeface="Times New Roman" panose="02020603050405020304" pitchFamily="18" charset="0"/>
              </a:rPr>
              <a:t>Суттєвий недолік фундаментального характеру </a:t>
            </a:r>
            <a:r>
              <a:rPr lang="uk-UA" dirty="0">
                <a:latin typeface="Times New Roman" panose="02020603050405020304" pitchFamily="18" charset="0"/>
                <a:cs typeface="Times New Roman" panose="02020603050405020304" pitchFamily="18" charset="0"/>
              </a:rPr>
              <a:t>– порушення є системним, впливає на всі або більшість компонентів ОП та вимагає істотних, комплексних змін або стратегічних заходів (зокрема, докорінних змін структури, змісту ОП, організації освітнього процесу, комплексного перегляду політик, процедур забезпечення якості освіти).</a:t>
            </a:r>
          </a:p>
          <a:p>
            <a:pPr marL="0" indent="0" algn="ctr">
              <a:buNone/>
            </a:pPr>
            <a:r>
              <a:rPr lang="de-DE" sz="4400" b="1" dirty="0">
                <a:solidFill>
                  <a:srgbClr val="FF0000"/>
                </a:solidFill>
                <a:latin typeface="Times New Roman" panose="02020603050405020304" pitchFamily="18" charset="0"/>
                <a:cs typeface="Times New Roman" panose="02020603050405020304" pitchFamily="18" charset="0"/>
              </a:rPr>
              <a:t>F</a:t>
            </a:r>
            <a:endParaRPr lang="uk-UA" sz="44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82721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D5CDA30-4F56-45FA-82F2-C641E71256F5}"/>
              </a:ext>
            </a:extLst>
          </p:cNvPr>
          <p:cNvSpPr txBox="1"/>
          <p:nvPr/>
        </p:nvSpPr>
        <p:spPr>
          <a:xfrm>
            <a:off x="0" y="1486969"/>
            <a:ext cx="9511469" cy="6093976"/>
          </a:xfrm>
          <a:prstGeom prst="rect">
            <a:avLst/>
          </a:prstGeom>
          <a:noFill/>
        </p:spPr>
        <p:txBody>
          <a:bodyPr wrap="square">
            <a:spAutoFit/>
          </a:bodyPr>
          <a:lstStyle/>
          <a:p>
            <a:pPr algn="ctr"/>
            <a:r>
              <a:rPr lang="uk-UA" sz="1600" b="1" i="0" dirty="0">
                <a:solidFill>
                  <a:srgbClr val="000000"/>
                </a:solidFill>
                <a:effectLst/>
                <a:latin typeface="Times New Roman" panose="02020603050405020304" pitchFamily="18" charset="0"/>
                <a:cs typeface="Times New Roman" panose="02020603050405020304" pitchFamily="18" charset="0"/>
              </a:rPr>
              <a:t>РЕКОМЕНДАЦІЇ:</a:t>
            </a:r>
          </a:p>
          <a:p>
            <a:pPr marL="171450" indent="-171450" algn="just">
              <a:buFontTx/>
              <a:buChar char="-"/>
            </a:pPr>
            <a:r>
              <a:rPr lang="uk-UA" sz="1400" b="1" i="0" dirty="0">
                <a:solidFill>
                  <a:srgbClr val="000000"/>
                </a:solidFill>
                <a:effectLst/>
                <a:latin typeface="Times New Roman" panose="02020603050405020304" pitchFamily="18" charset="0"/>
                <a:cs typeface="Times New Roman" panose="02020603050405020304" pitchFamily="18" charset="0"/>
              </a:rPr>
              <a:t>Критерій 6. </a:t>
            </a:r>
            <a:r>
              <a:rPr lang="uk-UA" sz="1400" b="0" i="0" dirty="0">
                <a:solidFill>
                  <a:srgbClr val="000000"/>
                </a:solidFill>
                <a:effectLst/>
                <a:latin typeface="Times New Roman" panose="02020603050405020304" pitchFamily="18" charset="0"/>
                <a:cs typeface="Times New Roman" panose="02020603050405020304" pitchFamily="18" charset="0"/>
              </a:rPr>
              <a:t>З метою повного виконання вимог п.37 Постанови КМУ «Про затвердження Ліцензійних умов провадження освітньої діяльності» </a:t>
            </a:r>
            <a:r>
              <a:rPr lang="uk-UA" sz="1400" b="1" i="0" dirty="0">
                <a:solidFill>
                  <a:srgbClr val="000000"/>
                </a:solidFill>
                <a:effectLst/>
                <a:latin typeface="Times New Roman" panose="02020603050405020304" pitchFamily="18" charset="0"/>
                <a:cs typeface="Times New Roman" panose="02020603050405020304" pitchFamily="18" charset="0"/>
              </a:rPr>
              <a:t>до травня 2025 р</a:t>
            </a:r>
            <a:r>
              <a:rPr lang="uk-UA" sz="1400" b="0" i="0" dirty="0">
                <a:solidFill>
                  <a:srgbClr val="000000"/>
                </a:solidFill>
                <a:effectLst/>
                <a:latin typeface="Times New Roman" panose="02020603050405020304" pitchFamily="18" charset="0"/>
                <a:cs typeface="Times New Roman" panose="02020603050405020304" pitchFamily="18" charset="0"/>
              </a:rPr>
              <a:t>. </a:t>
            </a:r>
            <a:r>
              <a:rPr lang="uk-UA" sz="1400" b="1" i="0" dirty="0">
                <a:solidFill>
                  <a:srgbClr val="000000"/>
                </a:solidFill>
                <a:effectLst/>
                <a:latin typeface="Times New Roman" panose="02020603050405020304" pitchFamily="18" charset="0"/>
                <a:cs typeface="Times New Roman" panose="02020603050405020304" pitchFamily="18" charset="0"/>
              </a:rPr>
              <a:t>гаранту ОП, забезпечити </a:t>
            </a:r>
            <a:r>
              <a:rPr lang="uk-UA" sz="1400" b="0" i="0" dirty="0">
                <a:solidFill>
                  <a:srgbClr val="000000"/>
                </a:solidFill>
                <a:effectLst/>
                <a:latin typeface="Times New Roman" panose="02020603050405020304" pitchFamily="18" charset="0"/>
                <a:cs typeface="Times New Roman" panose="02020603050405020304" pitchFamily="18" charset="0"/>
              </a:rPr>
              <a:t>наявність у НПП щонайменше п’яти публікацій у наукових виданнях, які включені до переліку фахових видань України, до </a:t>
            </a:r>
            <a:r>
              <a:rPr lang="uk-UA" sz="1400" b="0" i="0" dirty="0" err="1">
                <a:solidFill>
                  <a:srgbClr val="000000"/>
                </a:solidFill>
                <a:effectLst/>
                <a:latin typeface="Times New Roman" panose="02020603050405020304" pitchFamily="18" charset="0"/>
                <a:cs typeface="Times New Roman" panose="02020603050405020304" pitchFamily="18" charset="0"/>
              </a:rPr>
              <a:t>наукометричних</a:t>
            </a:r>
            <a:r>
              <a:rPr lang="uk-UA" sz="1400" b="0" i="0" dirty="0">
                <a:solidFill>
                  <a:srgbClr val="000000"/>
                </a:solidFill>
                <a:effectLst/>
                <a:latin typeface="Times New Roman" panose="02020603050405020304" pitchFamily="18" charset="0"/>
                <a:cs typeface="Times New Roman" panose="02020603050405020304" pitchFamily="18" charset="0"/>
              </a:rPr>
              <a:t> баз, зокрема </a:t>
            </a:r>
            <a:r>
              <a:rPr lang="en-US" sz="1400" b="0" i="0" dirty="0">
                <a:solidFill>
                  <a:srgbClr val="000000"/>
                </a:solidFill>
                <a:effectLst/>
                <a:latin typeface="Times New Roman" panose="02020603050405020304" pitchFamily="18" charset="0"/>
                <a:cs typeface="Times New Roman" panose="02020603050405020304" pitchFamily="18" charset="0"/>
              </a:rPr>
              <a:t>Scopus, Web of Science Core</a:t>
            </a:r>
            <a:r>
              <a:rPr lang="uk-UA" sz="1400" b="0" i="0" dirty="0">
                <a:solidFill>
                  <a:srgbClr val="000000"/>
                </a:solidFill>
                <a:effectLst/>
                <a:latin typeface="Times New Roman" panose="02020603050405020304" pitchFamily="18" charset="0"/>
                <a:cs typeface="Times New Roman" panose="02020603050405020304" pitchFamily="18" charset="0"/>
              </a:rPr>
              <a:t> </a:t>
            </a:r>
            <a:r>
              <a:rPr lang="en-US" sz="1400" b="0" i="0" dirty="0">
                <a:solidFill>
                  <a:srgbClr val="000000"/>
                </a:solidFill>
                <a:effectLst/>
                <a:latin typeface="Times New Roman" panose="02020603050405020304" pitchFamily="18" charset="0"/>
                <a:cs typeface="Times New Roman" panose="02020603050405020304" pitchFamily="18" charset="0"/>
              </a:rPr>
              <a:t>Collection, </a:t>
            </a:r>
            <a:r>
              <a:rPr lang="uk-UA" sz="1400" b="0" i="0" dirty="0">
                <a:solidFill>
                  <a:srgbClr val="000000"/>
                </a:solidFill>
                <a:effectLst/>
                <a:latin typeface="Times New Roman" panose="02020603050405020304" pitchFamily="18" charset="0"/>
                <a:cs typeface="Times New Roman" panose="02020603050405020304" pitchFamily="18" charset="0"/>
              </a:rPr>
              <a:t>протягом останніх п’яти років, відповідно до ОК, які вони викладають на ОП</a:t>
            </a:r>
            <a:r>
              <a:rPr lang="uk-UA" sz="1400" dirty="0">
                <a:solidFill>
                  <a:srgbClr val="000000"/>
                </a:solidFill>
                <a:latin typeface="Times New Roman" panose="02020603050405020304" pitchFamily="18" charset="0"/>
                <a:cs typeface="Times New Roman" panose="02020603050405020304" pitchFamily="18" charset="0"/>
              </a:rPr>
              <a:t>;</a:t>
            </a:r>
            <a:endParaRPr lang="uk-UA" sz="1400" dirty="0">
              <a:latin typeface="Times New Roman" panose="02020603050405020304" pitchFamily="18" charset="0"/>
              <a:cs typeface="Times New Roman" panose="02020603050405020304" pitchFamily="18" charset="0"/>
            </a:endParaRPr>
          </a:p>
          <a:p>
            <a:pPr marL="285750" indent="-285750" algn="just">
              <a:buFontTx/>
              <a:buChar char="-"/>
            </a:pPr>
            <a:r>
              <a:rPr lang="uk-UA" sz="1400" b="1" i="0" dirty="0">
                <a:solidFill>
                  <a:srgbClr val="000000"/>
                </a:solidFill>
                <a:effectLst/>
                <a:latin typeface="Times New Roman" panose="02020603050405020304" pitchFamily="18" charset="0"/>
                <a:cs typeface="Times New Roman" panose="02020603050405020304" pitchFamily="18" charset="0"/>
              </a:rPr>
              <a:t>Критерії 6, 8. </a:t>
            </a:r>
            <a:r>
              <a:rPr lang="uk-UA" sz="1400" b="0" i="0" dirty="0">
                <a:solidFill>
                  <a:srgbClr val="000000"/>
                </a:solidFill>
                <a:effectLst/>
                <a:latin typeface="Times New Roman" panose="02020603050405020304" pitchFamily="18" charset="0"/>
                <a:cs typeface="Times New Roman" panose="02020603050405020304" pitchFamily="18" charset="0"/>
              </a:rPr>
              <a:t>З метою ефективного реагування на виявлені недоліки, виконання коригувальних та запобіжних дій під час здійснення процедур перевірки внутрішнього забезпечення якості освітньої діяльності з реалізації ОП, </a:t>
            </a:r>
            <a:r>
              <a:rPr lang="uk-UA" sz="1400" b="1" i="0" dirty="0">
                <a:solidFill>
                  <a:srgbClr val="000000"/>
                </a:solidFill>
                <a:effectLst/>
                <a:latin typeface="Times New Roman" panose="02020603050405020304" pitchFamily="18" charset="0"/>
                <a:cs typeface="Times New Roman" panose="02020603050405020304" pitchFamily="18" charset="0"/>
              </a:rPr>
              <a:t>Центру внутрішнього забезпечення якості освіти рекомендовано до червня 2025 р. </a:t>
            </a:r>
            <a:r>
              <a:rPr lang="uk-UA" sz="1400" b="0" i="0" dirty="0">
                <a:solidFill>
                  <a:srgbClr val="000000"/>
                </a:solidFill>
                <a:effectLst/>
                <a:latin typeface="Times New Roman" panose="02020603050405020304" pitchFamily="18" charset="0"/>
                <a:cs typeface="Times New Roman" panose="02020603050405020304" pitchFamily="18" charset="0"/>
              </a:rPr>
              <a:t>переглянути розроблені рекомендації, запропоновані</a:t>
            </a:r>
            <a:br>
              <a:rPr lang="uk-UA" sz="1400" b="0" i="0" dirty="0">
                <a:solidFill>
                  <a:srgbClr val="000000"/>
                </a:solidFill>
                <a:effectLst/>
                <a:latin typeface="Times New Roman" panose="02020603050405020304" pitchFamily="18" charset="0"/>
                <a:cs typeface="Times New Roman" panose="02020603050405020304" pitchFamily="18" charset="0"/>
              </a:rPr>
            </a:br>
            <a:r>
              <a:rPr lang="uk-UA" sz="1400" b="0" i="0" dirty="0">
                <a:solidFill>
                  <a:srgbClr val="000000"/>
                </a:solidFill>
                <a:effectLst/>
                <a:latin typeface="Times New Roman" panose="02020603050405020304" pitchFamily="18" charset="0"/>
                <a:cs typeface="Times New Roman" panose="02020603050405020304" pitchFamily="18" charset="0"/>
              </a:rPr>
              <a:t>управлінські рішення щодо планування та корекції роботи щодо забезпечення тісної взаємодії всіх учасників</a:t>
            </a:r>
            <a:r>
              <a:rPr lang="uk-UA" sz="1400" dirty="0">
                <a:solidFill>
                  <a:srgbClr val="000000"/>
                </a:solidFill>
                <a:latin typeface="Times New Roman" panose="02020603050405020304" pitchFamily="18" charset="0"/>
                <a:cs typeface="Times New Roman" panose="02020603050405020304" pitchFamily="18" charset="0"/>
              </a:rPr>
              <a:t> </a:t>
            </a:r>
            <a:r>
              <a:rPr lang="uk-UA" sz="1400" b="0" i="0" dirty="0">
                <a:solidFill>
                  <a:srgbClr val="000000"/>
                </a:solidFill>
                <a:effectLst/>
                <a:latin typeface="Times New Roman" panose="02020603050405020304" pitchFamily="18" charset="0"/>
                <a:cs typeface="Times New Roman" panose="02020603050405020304" pitchFamily="18" charset="0"/>
              </a:rPr>
              <a:t>освітнього процесу, структурних підрозділів та керівництва Університету.</a:t>
            </a:r>
            <a:r>
              <a:rPr lang="uk-UA" sz="1400" dirty="0">
                <a:latin typeface="Times New Roman" panose="02020603050405020304" pitchFamily="18" charset="0"/>
                <a:cs typeface="Times New Roman" panose="02020603050405020304" pitchFamily="18" charset="0"/>
              </a:rPr>
              <a:t> </a:t>
            </a:r>
            <a:br>
              <a:rPr lang="uk-UA" sz="1400" dirty="0">
                <a:latin typeface="Times New Roman" panose="02020603050405020304" pitchFamily="18" charset="0"/>
                <a:cs typeface="Times New Roman" panose="02020603050405020304" pitchFamily="18" charset="0"/>
              </a:rPr>
            </a:br>
            <a:r>
              <a:rPr lang="uk-UA" sz="1400" b="1" dirty="0">
                <a:latin typeface="Times New Roman" panose="02020603050405020304" pitchFamily="18" charset="0"/>
                <a:cs typeface="Times New Roman" panose="02020603050405020304" pitchFamily="18" charset="0"/>
              </a:rPr>
              <a:t>Окремі недоліки по критеріях:</a:t>
            </a:r>
          </a:p>
          <a:p>
            <a:pPr marL="285750" indent="-285750" algn="just">
              <a:buFontTx/>
              <a:buChar char="-"/>
            </a:pPr>
            <a:r>
              <a:rPr lang="uk-UA" sz="1400" b="0" i="0" dirty="0">
                <a:solidFill>
                  <a:srgbClr val="000000"/>
                </a:solidFill>
                <a:effectLst/>
                <a:latin typeface="Times New Roman" panose="02020603050405020304" pitchFamily="18" charset="0"/>
                <a:cs typeface="Times New Roman" panose="02020603050405020304" pitchFamily="18" charset="0"/>
              </a:rPr>
              <a:t>Цілі ОП та ПРН було проаналізовано та визначено з урахуванням тенденцій розвитку </a:t>
            </a:r>
            <a:r>
              <a:rPr lang="uk-UA" sz="1400" b="1" i="0" dirty="0">
                <a:solidFill>
                  <a:srgbClr val="000000"/>
                </a:solidFill>
                <a:effectLst/>
                <a:latin typeface="Times New Roman" panose="02020603050405020304" pitchFamily="18" charset="0"/>
                <a:cs typeface="Times New Roman" panose="02020603050405020304" pitchFamily="18" charset="0"/>
              </a:rPr>
              <a:t>тільки двох вітчизняних та двох аналогічних за змістом іноземних освітніх програм</a:t>
            </a:r>
            <a:r>
              <a:rPr lang="uk-UA" sz="1400" b="0" i="0" dirty="0">
                <a:solidFill>
                  <a:srgbClr val="000000"/>
                </a:solidFill>
                <a:effectLst/>
                <a:latin typeface="Times New Roman" panose="02020603050405020304" pitchFamily="18" charset="0"/>
                <a:cs typeface="Times New Roman" panose="02020603050405020304" pitchFamily="18" charset="0"/>
              </a:rPr>
              <a:t>.</a:t>
            </a:r>
            <a:r>
              <a:rPr lang="uk-UA" sz="1400" dirty="0">
                <a:latin typeface="Times New Roman" panose="02020603050405020304" pitchFamily="18" charset="0"/>
                <a:cs typeface="Times New Roman" panose="02020603050405020304" pitchFamily="18" charset="0"/>
              </a:rPr>
              <a:t> </a:t>
            </a:r>
          </a:p>
          <a:p>
            <a:pPr marL="285750" indent="-285750" algn="just">
              <a:buFontTx/>
              <a:buChar char="-"/>
            </a:pPr>
            <a:r>
              <a:rPr lang="ru-RU" sz="1400" b="0" i="0" dirty="0">
                <a:solidFill>
                  <a:srgbClr val="000000"/>
                </a:solidFill>
                <a:effectLst/>
                <a:latin typeface="Times New Roman" panose="02020603050405020304" pitchFamily="18" charset="0"/>
                <a:cs typeface="Times New Roman" panose="02020603050405020304" pitchFamily="18" charset="0"/>
              </a:rPr>
              <a:t>на </a:t>
            </a:r>
            <a:r>
              <a:rPr lang="ru-RU" sz="1400" b="0" i="0" dirty="0" err="1">
                <a:solidFill>
                  <a:srgbClr val="000000"/>
                </a:solidFill>
                <a:effectLst/>
                <a:latin typeface="Times New Roman" panose="02020603050405020304" pitchFamily="18" charset="0"/>
                <a:cs typeface="Times New Roman" panose="02020603050405020304" pitchFamily="18" charset="0"/>
              </a:rPr>
              <a:t>питання</a:t>
            </a:r>
            <a:r>
              <a:rPr lang="ru-RU" sz="1400" dirty="0">
                <a:solidFill>
                  <a:srgbClr val="000000"/>
                </a:solidFill>
                <a:latin typeface="Times New Roman" panose="02020603050405020304" pitchFamily="18" charset="0"/>
                <a:cs typeface="Times New Roman" panose="02020603050405020304" pitchFamily="18" charset="0"/>
              </a:rPr>
              <a:t> </a:t>
            </a:r>
            <a:r>
              <a:rPr lang="ru-RU" sz="1400" b="0" i="0" dirty="0">
                <a:solidFill>
                  <a:srgbClr val="000000"/>
                </a:solidFill>
                <a:effectLst/>
                <a:latin typeface="Times New Roman" panose="02020603050405020304" pitchFamily="18" charset="0"/>
                <a:cs typeface="Times New Roman" panose="02020603050405020304" pitchFamily="18" charset="0"/>
              </a:rPr>
              <a:t>ЕГ «</a:t>
            </a:r>
            <a:r>
              <a:rPr lang="ru-RU" sz="1400" b="0" i="0" dirty="0" err="1">
                <a:solidFill>
                  <a:srgbClr val="000000"/>
                </a:solidFill>
                <a:effectLst/>
                <a:latin typeface="Times New Roman" panose="02020603050405020304" pitchFamily="18" charset="0"/>
                <a:cs typeface="Times New Roman" panose="02020603050405020304" pitchFamily="18" charset="0"/>
              </a:rPr>
              <a:t>Які</a:t>
            </a:r>
            <a:r>
              <a:rPr lang="ru-RU" sz="1400" b="0" i="0" dirty="0">
                <a:solidFill>
                  <a:srgbClr val="000000"/>
                </a:solidFill>
                <a:effectLst/>
                <a:latin typeface="Times New Roman" panose="02020603050405020304" pitchFamily="18" charset="0"/>
                <a:cs typeface="Times New Roman" panose="02020603050405020304" pitchFamily="18" charset="0"/>
              </a:rPr>
              <a:t> </a:t>
            </a:r>
            <a:r>
              <a:rPr lang="ru-RU" sz="1400" b="0" i="0" dirty="0" err="1">
                <a:solidFill>
                  <a:srgbClr val="000000"/>
                </a:solidFill>
                <a:effectLst/>
                <a:latin typeface="Times New Roman" panose="02020603050405020304" pitchFamily="18" charset="0"/>
                <a:cs typeface="Times New Roman" panose="02020603050405020304" pitchFamily="18" charset="0"/>
              </a:rPr>
              <a:t>саме</a:t>
            </a:r>
            <a:r>
              <a:rPr lang="ru-RU" sz="1400" b="0" i="0" dirty="0">
                <a:solidFill>
                  <a:srgbClr val="000000"/>
                </a:solidFill>
                <a:effectLst/>
                <a:latin typeface="Times New Roman" panose="02020603050405020304" pitchFamily="18" charset="0"/>
                <a:cs typeface="Times New Roman" panose="02020603050405020304" pitchFamily="18" charset="0"/>
              </a:rPr>
              <a:t> </a:t>
            </a:r>
            <a:r>
              <a:rPr lang="ru-RU" sz="1400" b="0" i="0" dirty="0" err="1">
                <a:solidFill>
                  <a:srgbClr val="000000"/>
                </a:solidFill>
                <a:effectLst/>
                <a:latin typeface="Times New Roman" panose="02020603050405020304" pitchFamily="18" charset="0"/>
                <a:cs typeface="Times New Roman" panose="02020603050405020304" pitchFamily="18" charset="0"/>
              </a:rPr>
              <a:t>ви</a:t>
            </a:r>
            <a:r>
              <a:rPr lang="ru-RU" sz="1400" b="0" i="0" dirty="0">
                <a:solidFill>
                  <a:srgbClr val="000000"/>
                </a:solidFill>
                <a:effectLst/>
                <a:latin typeface="Times New Roman" panose="02020603050405020304" pitchFamily="18" charset="0"/>
                <a:cs typeface="Times New Roman" panose="02020603050405020304" pitchFamily="18" charset="0"/>
              </a:rPr>
              <a:t> </a:t>
            </a:r>
            <a:r>
              <a:rPr lang="ru-RU" sz="1400" b="0" i="0" dirty="0" err="1">
                <a:solidFill>
                  <a:srgbClr val="000000"/>
                </a:solidFill>
                <a:effectLst/>
                <a:latin typeface="Times New Roman" panose="02020603050405020304" pitchFamily="18" charset="0"/>
                <a:cs typeface="Times New Roman" panose="02020603050405020304" pitchFamily="18" charset="0"/>
              </a:rPr>
              <a:t>обрали</a:t>
            </a:r>
            <a:r>
              <a:rPr lang="ru-RU" sz="1400" b="0" i="0" dirty="0">
                <a:solidFill>
                  <a:srgbClr val="000000"/>
                </a:solidFill>
                <a:effectLst/>
                <a:latin typeface="Times New Roman" panose="02020603050405020304" pitchFamily="18" charset="0"/>
                <a:cs typeface="Times New Roman" panose="02020603050405020304" pitchFamily="18" charset="0"/>
              </a:rPr>
              <a:t> </a:t>
            </a:r>
            <a:r>
              <a:rPr lang="ru-RU" sz="1400" b="0" i="0" dirty="0" err="1">
                <a:solidFill>
                  <a:srgbClr val="000000"/>
                </a:solidFill>
                <a:effectLst/>
                <a:latin typeface="Times New Roman" panose="02020603050405020304" pitchFamily="18" charset="0"/>
                <a:cs typeface="Times New Roman" panose="02020603050405020304" pitchFamily="18" charset="0"/>
              </a:rPr>
              <a:t>вибіркові</a:t>
            </a:r>
            <a:r>
              <a:rPr lang="ru-RU" sz="1400" b="0" i="0" dirty="0">
                <a:solidFill>
                  <a:srgbClr val="000000"/>
                </a:solidFill>
                <a:effectLst/>
                <a:latin typeface="Times New Roman" panose="02020603050405020304" pitchFamily="18" charset="0"/>
                <a:cs typeface="Times New Roman" panose="02020603050405020304" pitchFamily="18" charset="0"/>
              </a:rPr>
              <a:t> </a:t>
            </a:r>
            <a:r>
              <a:rPr lang="ru-RU" sz="1400" b="0" i="0" dirty="0" err="1">
                <a:solidFill>
                  <a:srgbClr val="000000"/>
                </a:solidFill>
                <a:effectLst/>
                <a:latin typeface="Times New Roman" panose="02020603050405020304" pitchFamily="18" charset="0"/>
                <a:cs typeface="Times New Roman" panose="02020603050405020304" pitchFamily="18" charset="0"/>
              </a:rPr>
              <a:t>дисципліни</a:t>
            </a:r>
            <a:r>
              <a:rPr lang="ru-RU" sz="1400" b="0" i="0" dirty="0">
                <a:solidFill>
                  <a:srgbClr val="000000"/>
                </a:solidFill>
                <a:effectLst/>
                <a:latin typeface="Times New Roman" panose="02020603050405020304" pitchFamily="18" charset="0"/>
                <a:cs typeface="Times New Roman" panose="02020603050405020304" pitchFamily="18" charset="0"/>
              </a:rPr>
              <a:t>?», </a:t>
            </a:r>
            <a:r>
              <a:rPr lang="ru-RU" sz="1400" b="0" i="0" dirty="0" err="1">
                <a:solidFill>
                  <a:srgbClr val="000000"/>
                </a:solidFill>
                <a:effectLst/>
                <a:latin typeface="Times New Roman" panose="02020603050405020304" pitchFamily="18" charset="0"/>
                <a:cs typeface="Times New Roman" panose="02020603050405020304" pitchFamily="18" charset="0"/>
              </a:rPr>
              <a:t>студенти</a:t>
            </a:r>
            <a:r>
              <a:rPr lang="ru-RU" sz="1400" b="0" i="0" dirty="0">
                <a:solidFill>
                  <a:srgbClr val="000000"/>
                </a:solidFill>
                <a:effectLst/>
                <a:latin typeface="Times New Roman" panose="02020603050405020304" pitchFamily="18" charset="0"/>
                <a:cs typeface="Times New Roman" panose="02020603050405020304" pitchFamily="18" charset="0"/>
              </a:rPr>
              <a:t> не </a:t>
            </a:r>
            <a:r>
              <a:rPr lang="ru-RU" sz="1400" b="0" i="0" dirty="0" err="1">
                <a:solidFill>
                  <a:srgbClr val="000000"/>
                </a:solidFill>
                <a:effectLst/>
                <a:latin typeface="Times New Roman" panose="02020603050405020304" pitchFamily="18" charset="0"/>
                <a:cs typeface="Times New Roman" panose="02020603050405020304" pitchFamily="18" charset="0"/>
              </a:rPr>
              <a:t>змогли</a:t>
            </a:r>
            <a:r>
              <a:rPr lang="ru-RU" sz="1400" b="0" i="0" dirty="0">
                <a:solidFill>
                  <a:srgbClr val="000000"/>
                </a:solidFill>
                <a:effectLst/>
                <a:latin typeface="Times New Roman" panose="02020603050405020304" pitchFamily="18" charset="0"/>
                <a:cs typeface="Times New Roman" panose="02020603050405020304" pitchFamily="18" charset="0"/>
              </a:rPr>
              <a:t> </a:t>
            </a:r>
            <a:r>
              <a:rPr lang="ru-RU" sz="1400" b="0" i="0" dirty="0" err="1">
                <a:solidFill>
                  <a:srgbClr val="000000"/>
                </a:solidFill>
                <a:effectLst/>
                <a:latin typeface="Times New Roman" panose="02020603050405020304" pitchFamily="18" charset="0"/>
                <a:cs typeface="Times New Roman" panose="02020603050405020304" pitchFamily="18" charset="0"/>
              </a:rPr>
              <a:t>дати</a:t>
            </a:r>
            <a:r>
              <a:rPr lang="ru-RU" sz="1400" b="0" i="0" dirty="0">
                <a:solidFill>
                  <a:srgbClr val="000000"/>
                </a:solidFill>
                <a:effectLst/>
                <a:latin typeface="Times New Roman" panose="02020603050405020304" pitchFamily="18" charset="0"/>
                <a:cs typeface="Times New Roman" panose="02020603050405020304" pitchFamily="18" charset="0"/>
              </a:rPr>
              <a:t> </a:t>
            </a:r>
            <a:r>
              <a:rPr lang="ru-RU" sz="1400" b="0" i="0" dirty="0" err="1">
                <a:solidFill>
                  <a:srgbClr val="000000"/>
                </a:solidFill>
                <a:effectLst/>
                <a:latin typeface="Times New Roman" panose="02020603050405020304" pitchFamily="18" charset="0"/>
                <a:cs typeface="Times New Roman" panose="02020603050405020304" pitchFamily="18" charset="0"/>
              </a:rPr>
              <a:t>точну</a:t>
            </a:r>
            <a:r>
              <a:rPr lang="ru-RU" sz="1400" dirty="0">
                <a:solidFill>
                  <a:srgbClr val="000000"/>
                </a:solidFill>
                <a:latin typeface="Times New Roman" panose="02020603050405020304" pitchFamily="18" charset="0"/>
                <a:cs typeface="Times New Roman" panose="02020603050405020304" pitchFamily="18" charset="0"/>
              </a:rPr>
              <a:t> </a:t>
            </a:r>
            <a:r>
              <a:rPr lang="ru-RU" sz="1400" b="0" i="0" dirty="0" err="1">
                <a:solidFill>
                  <a:srgbClr val="000000"/>
                </a:solidFill>
                <a:effectLst/>
                <a:latin typeface="Times New Roman" panose="02020603050405020304" pitchFamily="18" charset="0"/>
                <a:cs typeface="Times New Roman" panose="02020603050405020304" pitchFamily="18" charset="0"/>
              </a:rPr>
              <a:t>відповідь</a:t>
            </a:r>
            <a:r>
              <a:rPr lang="ru-RU" sz="1400" dirty="0">
                <a:solidFill>
                  <a:srgbClr val="000000"/>
                </a:solidFill>
                <a:latin typeface="Times New Roman" panose="02020603050405020304" pitchFamily="18" charset="0"/>
                <a:cs typeface="Times New Roman" panose="02020603050405020304" pitchFamily="18" charset="0"/>
              </a:rPr>
              <a:t> </a:t>
            </a:r>
            <a:r>
              <a:rPr lang="ru-RU" sz="1400" b="0" i="0" dirty="0">
                <a:solidFill>
                  <a:srgbClr val="000000"/>
                </a:solidFill>
                <a:effectLst/>
                <a:latin typeface="Times New Roman" panose="02020603050405020304" pitchFamily="18" charset="0"/>
                <a:cs typeface="Times New Roman" panose="02020603050405020304" pitchFamily="18" charset="0"/>
              </a:rPr>
              <a:t>та плутали </a:t>
            </a:r>
            <a:r>
              <a:rPr lang="ru-RU" sz="1400" b="0" i="0" dirty="0" err="1">
                <a:solidFill>
                  <a:srgbClr val="000000"/>
                </a:solidFill>
                <a:effectLst/>
                <a:latin typeface="Times New Roman" panose="02020603050405020304" pitchFamily="18" charset="0"/>
                <a:cs typeface="Times New Roman" panose="02020603050405020304" pitchFamily="18" charset="0"/>
              </a:rPr>
              <a:t>їх</a:t>
            </a:r>
            <a:r>
              <a:rPr lang="ru-RU" sz="1400" b="0" i="0" dirty="0">
                <a:solidFill>
                  <a:srgbClr val="000000"/>
                </a:solidFill>
                <a:effectLst/>
                <a:latin typeface="Times New Roman" panose="02020603050405020304" pitchFamily="18" charset="0"/>
                <a:cs typeface="Times New Roman" panose="02020603050405020304" pitchFamily="18" charset="0"/>
              </a:rPr>
              <a:t> з </a:t>
            </a:r>
            <a:r>
              <a:rPr lang="ru-RU" sz="1400" b="0" i="0" dirty="0" err="1">
                <a:solidFill>
                  <a:srgbClr val="000000"/>
                </a:solidFill>
                <a:effectLst/>
                <a:latin typeface="Times New Roman" panose="02020603050405020304" pitchFamily="18" charset="0"/>
                <a:cs typeface="Times New Roman" panose="02020603050405020304" pitchFamily="18" charset="0"/>
              </a:rPr>
              <a:t>обов’язковими</a:t>
            </a:r>
            <a:r>
              <a:rPr lang="ru-RU" sz="1400" b="0" i="0" dirty="0">
                <a:solidFill>
                  <a:srgbClr val="000000"/>
                </a:solidFill>
                <a:effectLst/>
                <a:latin typeface="Times New Roman" panose="02020603050405020304" pitchFamily="18" charset="0"/>
                <a:cs typeface="Times New Roman" panose="02020603050405020304" pitchFamily="18" charset="0"/>
              </a:rPr>
              <a:t>;</a:t>
            </a:r>
          </a:p>
          <a:p>
            <a:pPr marL="285750" indent="-285750" algn="just">
              <a:buFontTx/>
              <a:buChar char="-"/>
            </a:pPr>
            <a:r>
              <a:rPr lang="ru-RU" sz="1400" dirty="0">
                <a:latin typeface="Times New Roman" panose="02020603050405020304" pitchFamily="18" charset="0"/>
                <a:cs typeface="Times New Roman" panose="02020603050405020304" pitchFamily="18" charset="0"/>
              </a:rPr>
              <a:t> </a:t>
            </a:r>
            <a:r>
              <a:rPr lang="ru-RU" sz="1400" b="0" i="0" dirty="0">
                <a:solidFill>
                  <a:srgbClr val="000000"/>
                </a:solidFill>
                <a:effectLst/>
                <a:latin typeface="Times New Roman" panose="02020603050405020304" pitchFamily="18" charset="0"/>
                <a:cs typeface="Times New Roman" panose="02020603050405020304" pitchFamily="18" charset="0"/>
              </a:rPr>
              <a:t>В </a:t>
            </a:r>
            <a:r>
              <a:rPr lang="ru-RU" sz="1400" b="0" i="0" dirty="0" err="1">
                <a:solidFill>
                  <a:srgbClr val="000000"/>
                </a:solidFill>
                <a:effectLst/>
                <a:latin typeface="Times New Roman" panose="02020603050405020304" pitchFamily="18" charset="0"/>
                <a:cs typeface="Times New Roman" panose="02020603050405020304" pitchFamily="18" charset="0"/>
              </a:rPr>
              <a:t>анкеті</a:t>
            </a:r>
            <a:r>
              <a:rPr lang="ru-RU" sz="1400" b="0" i="0" dirty="0">
                <a:solidFill>
                  <a:srgbClr val="000000"/>
                </a:solidFill>
                <a:effectLst/>
                <a:latin typeface="Times New Roman" panose="02020603050405020304" pitchFamily="18" charset="0"/>
                <a:cs typeface="Times New Roman" panose="02020603050405020304" pitchFamily="18" charset="0"/>
              </a:rPr>
              <a:t> </a:t>
            </a:r>
            <a:r>
              <a:rPr lang="ru-RU" sz="1400" b="0" i="0" dirty="0" err="1">
                <a:solidFill>
                  <a:srgbClr val="000000"/>
                </a:solidFill>
                <a:effectLst/>
                <a:latin typeface="Times New Roman" panose="02020603050405020304" pitchFamily="18" charset="0"/>
                <a:cs typeface="Times New Roman" panose="02020603050405020304" pitchFamily="18" charset="0"/>
              </a:rPr>
              <a:t>опитування</a:t>
            </a:r>
            <a:r>
              <a:rPr lang="ru-RU" sz="1400" b="0" i="0" dirty="0">
                <a:solidFill>
                  <a:srgbClr val="000000"/>
                </a:solidFill>
                <a:effectLst/>
                <a:latin typeface="Times New Roman" panose="02020603050405020304" pitchFamily="18" charset="0"/>
                <a:cs typeface="Times New Roman" panose="02020603050405020304" pitchFamily="18" charset="0"/>
              </a:rPr>
              <a:t> </a:t>
            </a:r>
            <a:r>
              <a:rPr lang="ru-RU" sz="1400" b="0" i="0" dirty="0" err="1">
                <a:solidFill>
                  <a:srgbClr val="000000"/>
                </a:solidFill>
                <a:effectLst/>
                <a:latin typeface="Times New Roman" panose="02020603050405020304" pitchFamily="18" charset="0"/>
                <a:cs typeface="Times New Roman" panose="02020603050405020304" pitchFamily="18" charset="0"/>
              </a:rPr>
              <a:t>здобувачів</a:t>
            </a:r>
            <a:r>
              <a:rPr lang="ru-RU" sz="1400" b="0" i="0" dirty="0">
                <a:solidFill>
                  <a:srgbClr val="000000"/>
                </a:solidFill>
                <a:effectLst/>
                <a:latin typeface="Times New Roman" panose="02020603050405020304" pitchFamily="18" charset="0"/>
                <a:cs typeface="Times New Roman" panose="02020603050405020304" pitchFamily="18" charset="0"/>
              </a:rPr>
              <a:t> ВО </a:t>
            </a:r>
            <a:r>
              <a:rPr lang="ru-RU" sz="1400" b="0" i="0" dirty="0" err="1">
                <a:solidFill>
                  <a:srgbClr val="000000"/>
                </a:solidFill>
                <a:effectLst/>
                <a:latin typeface="Times New Roman" panose="02020603050405020304" pitchFamily="18" charset="0"/>
                <a:cs typeface="Times New Roman" panose="02020603050405020304" pitchFamily="18" charset="0"/>
              </a:rPr>
              <a:t>щодо</a:t>
            </a:r>
            <a:r>
              <a:rPr lang="ru-RU" sz="1400" b="0" i="0" dirty="0">
                <a:solidFill>
                  <a:srgbClr val="000000"/>
                </a:solidFill>
                <a:effectLst/>
                <a:latin typeface="Times New Roman" panose="02020603050405020304" pitchFamily="18" charset="0"/>
                <a:cs typeface="Times New Roman" panose="02020603050405020304" pitchFamily="18" charset="0"/>
              </a:rPr>
              <a:t> </a:t>
            </a:r>
            <a:r>
              <a:rPr lang="ru-RU" sz="1400" b="0" i="0" dirty="0" err="1">
                <a:solidFill>
                  <a:srgbClr val="000000"/>
                </a:solidFill>
                <a:effectLst/>
                <a:latin typeface="Times New Roman" panose="02020603050405020304" pitchFamily="18" charset="0"/>
                <a:cs typeface="Times New Roman" panose="02020603050405020304" pitchFamily="18" charset="0"/>
              </a:rPr>
              <a:t>покращення</a:t>
            </a:r>
            <a:r>
              <a:rPr lang="ru-RU" sz="1400" b="0" i="0" dirty="0">
                <a:solidFill>
                  <a:srgbClr val="000000"/>
                </a:solidFill>
                <a:effectLst/>
                <a:latin typeface="Times New Roman" panose="02020603050405020304" pitchFamily="18" charset="0"/>
                <a:cs typeface="Times New Roman" panose="02020603050405020304" pitchFamily="18" charset="0"/>
              </a:rPr>
              <a:t> </a:t>
            </a:r>
            <a:r>
              <a:rPr lang="ru-RU" sz="1400" b="0" i="0" dirty="0" err="1">
                <a:solidFill>
                  <a:srgbClr val="000000"/>
                </a:solidFill>
                <a:effectLst/>
                <a:latin typeface="Times New Roman" panose="02020603050405020304" pitchFamily="18" charset="0"/>
                <a:cs typeface="Times New Roman" panose="02020603050405020304" pitchFamily="18" charset="0"/>
              </a:rPr>
              <a:t>якості</a:t>
            </a:r>
            <a:br>
              <a:rPr lang="ru-RU" sz="1400" b="0" i="0" dirty="0">
                <a:solidFill>
                  <a:srgbClr val="000000"/>
                </a:solidFill>
                <a:effectLst/>
                <a:latin typeface="Times New Roman" panose="02020603050405020304" pitchFamily="18" charset="0"/>
                <a:cs typeface="Times New Roman" panose="02020603050405020304" pitchFamily="18" charset="0"/>
              </a:rPr>
            </a:br>
            <a:r>
              <a:rPr lang="ru-RU" sz="1400" b="0" i="0" dirty="0" err="1">
                <a:solidFill>
                  <a:srgbClr val="000000"/>
                </a:solidFill>
                <a:effectLst/>
                <a:latin typeface="Times New Roman" panose="02020603050405020304" pitchFamily="18" charset="0"/>
                <a:cs typeface="Times New Roman" panose="02020603050405020304" pitchFamily="18" charset="0"/>
              </a:rPr>
              <a:t>підготовки</a:t>
            </a:r>
            <a:r>
              <a:rPr lang="ru-RU" sz="1400" b="0" i="0" dirty="0">
                <a:solidFill>
                  <a:srgbClr val="000000"/>
                </a:solidFill>
                <a:effectLst/>
                <a:latin typeface="Times New Roman" panose="02020603050405020304" pitchFamily="18" charset="0"/>
                <a:cs typeface="Times New Roman" panose="02020603050405020304" pitchFamily="18" charset="0"/>
              </a:rPr>
              <a:t> за </a:t>
            </a:r>
            <a:r>
              <a:rPr lang="ru-RU" sz="1400" b="1" i="0" dirty="0">
                <a:solidFill>
                  <a:srgbClr val="000000"/>
                </a:solidFill>
                <a:effectLst/>
                <a:latin typeface="Times New Roman" panose="02020603050405020304" pitchFamily="18" charset="0"/>
                <a:cs typeface="Times New Roman" panose="02020603050405020304" pitchFamily="18" charset="0"/>
              </a:rPr>
              <a:t>ОП  </a:t>
            </a:r>
            <a:r>
              <a:rPr lang="ru-RU" sz="1400" b="1" i="0" dirty="0" err="1">
                <a:solidFill>
                  <a:srgbClr val="000000"/>
                </a:solidFill>
                <a:effectLst/>
                <a:latin typeface="Times New Roman" panose="02020603050405020304" pitchFamily="18" charset="0"/>
                <a:cs typeface="Times New Roman" panose="02020603050405020304" pitchFamily="18" charset="0"/>
              </a:rPr>
              <a:t>питання</a:t>
            </a:r>
            <a:r>
              <a:rPr lang="ru-RU" sz="1400" b="1" i="0" dirty="0">
                <a:solidFill>
                  <a:srgbClr val="000000"/>
                </a:solidFill>
                <a:effectLst/>
                <a:latin typeface="Times New Roman" panose="02020603050405020304" pitchFamily="18" charset="0"/>
                <a:cs typeface="Times New Roman" panose="02020603050405020304" pitchFamily="18" charset="0"/>
              </a:rPr>
              <a:t> </a:t>
            </a:r>
            <a:r>
              <a:rPr lang="ru-RU" sz="1400" b="1" i="0" dirty="0" err="1">
                <a:solidFill>
                  <a:srgbClr val="000000"/>
                </a:solidFill>
                <a:effectLst/>
                <a:latin typeface="Times New Roman" panose="02020603050405020304" pitchFamily="18" charset="0"/>
                <a:cs typeface="Times New Roman" panose="02020603050405020304" pitchFamily="18" charset="0"/>
              </a:rPr>
              <a:t>щодо</a:t>
            </a:r>
            <a:r>
              <a:rPr lang="ru-RU" sz="1400" b="1" i="0" dirty="0">
                <a:solidFill>
                  <a:srgbClr val="000000"/>
                </a:solidFill>
                <a:effectLst/>
                <a:latin typeface="Times New Roman" panose="02020603050405020304" pitchFamily="18" charset="0"/>
                <a:cs typeface="Times New Roman" panose="02020603050405020304" pitchFamily="18" charset="0"/>
              </a:rPr>
              <a:t> </a:t>
            </a:r>
            <a:r>
              <a:rPr lang="ru-RU" sz="1400" b="1" i="0" dirty="0" err="1">
                <a:solidFill>
                  <a:srgbClr val="000000"/>
                </a:solidFill>
                <a:effectLst/>
                <a:latin typeface="Times New Roman" panose="02020603050405020304" pitchFamily="18" charset="0"/>
                <a:cs typeface="Times New Roman" panose="02020603050405020304" pitchFamily="18" charset="0"/>
              </a:rPr>
              <a:t>обґрунтованості</a:t>
            </a:r>
            <a:r>
              <a:rPr lang="ru-RU" sz="1400" b="1" i="0" dirty="0">
                <a:solidFill>
                  <a:srgbClr val="000000"/>
                </a:solidFill>
                <a:effectLst/>
                <a:latin typeface="Times New Roman" panose="02020603050405020304" pitchFamily="18" charset="0"/>
                <a:cs typeface="Times New Roman" panose="02020603050405020304" pitchFamily="18" charset="0"/>
              </a:rPr>
              <a:t> </a:t>
            </a:r>
            <a:r>
              <a:rPr lang="ru-RU" sz="1400" b="1" i="0" dirty="0" err="1">
                <a:solidFill>
                  <a:srgbClr val="000000"/>
                </a:solidFill>
                <a:effectLst/>
                <a:latin typeface="Times New Roman" panose="02020603050405020304" pitchFamily="18" charset="0"/>
                <a:cs typeface="Times New Roman" panose="02020603050405020304" pitchFamily="18" charset="0"/>
              </a:rPr>
              <a:t>навантаження</a:t>
            </a:r>
            <a:r>
              <a:rPr lang="ru-RU" sz="1400" b="1" i="0" dirty="0">
                <a:solidFill>
                  <a:srgbClr val="000000"/>
                </a:solidFill>
                <a:effectLst/>
                <a:latin typeface="Times New Roman" panose="02020603050405020304" pitchFamily="18" charset="0"/>
                <a:cs typeface="Times New Roman" panose="02020603050405020304" pitchFamily="18" charset="0"/>
              </a:rPr>
              <a:t> на студента </a:t>
            </a:r>
            <a:r>
              <a:rPr lang="ru-RU" sz="1400" b="1" i="0" dirty="0" err="1">
                <a:solidFill>
                  <a:srgbClr val="000000"/>
                </a:solidFill>
                <a:effectLst/>
                <a:latin typeface="Times New Roman" panose="02020603050405020304" pitchFamily="18" charset="0"/>
                <a:cs typeface="Times New Roman" panose="02020603050405020304" pitchFamily="18" charset="0"/>
              </a:rPr>
              <a:t>відсутнє</a:t>
            </a:r>
            <a:r>
              <a:rPr lang="ru-RU" sz="1400" b="0" i="0" dirty="0">
                <a:solidFill>
                  <a:srgbClr val="000000"/>
                </a:solidFill>
                <a:effectLst/>
                <a:latin typeface="Times New Roman" panose="02020603050405020304" pitchFamily="18" charset="0"/>
                <a:cs typeface="Times New Roman" panose="02020603050405020304" pitchFamily="18" charset="0"/>
              </a:rPr>
              <a:t>, </a:t>
            </a:r>
            <a:r>
              <a:rPr lang="ru-RU" sz="1400" b="0" i="0" dirty="0" err="1">
                <a:solidFill>
                  <a:srgbClr val="000000"/>
                </a:solidFill>
                <a:effectLst/>
                <a:latin typeface="Times New Roman" panose="02020603050405020304" pitchFamily="18" charset="0"/>
                <a:cs typeface="Times New Roman" panose="02020603050405020304" pitchFamily="18" charset="0"/>
              </a:rPr>
              <a:t>що</a:t>
            </a:r>
            <a:r>
              <a:rPr lang="ru-RU" sz="1400" dirty="0">
                <a:solidFill>
                  <a:srgbClr val="000000"/>
                </a:solidFill>
                <a:latin typeface="Times New Roman" panose="02020603050405020304" pitchFamily="18" charset="0"/>
                <a:cs typeface="Times New Roman" panose="02020603050405020304" pitchFamily="18" charset="0"/>
              </a:rPr>
              <a:t> </a:t>
            </a:r>
            <a:r>
              <a:rPr lang="ru-RU" sz="1400" b="0" i="0" dirty="0" err="1">
                <a:solidFill>
                  <a:srgbClr val="000000"/>
                </a:solidFill>
                <a:effectLst/>
                <a:latin typeface="Times New Roman" panose="02020603050405020304" pitchFamily="18" charset="0"/>
                <a:cs typeface="Times New Roman" panose="02020603050405020304" pitchFamily="18" charset="0"/>
              </a:rPr>
              <a:t>унеможливлює</a:t>
            </a:r>
            <a:r>
              <a:rPr lang="ru-RU" sz="1400" b="0" i="0" dirty="0">
                <a:solidFill>
                  <a:srgbClr val="000000"/>
                </a:solidFill>
                <a:effectLst/>
                <a:latin typeface="Times New Roman" panose="02020603050405020304" pitchFamily="18" charset="0"/>
                <a:cs typeface="Times New Roman" panose="02020603050405020304" pitchFamily="18" charset="0"/>
              </a:rPr>
              <a:t> </a:t>
            </a:r>
            <a:r>
              <a:rPr lang="ru-RU" sz="1400" b="0" i="0" dirty="0" err="1">
                <a:solidFill>
                  <a:srgbClr val="000000"/>
                </a:solidFill>
                <a:effectLst/>
                <a:latin typeface="Times New Roman" panose="02020603050405020304" pitchFamily="18" charset="0"/>
                <a:cs typeface="Times New Roman" panose="02020603050405020304" pitchFamily="18" charset="0"/>
              </a:rPr>
              <a:t>оцінку</a:t>
            </a:r>
            <a:r>
              <a:rPr lang="ru-RU" sz="1400" b="0" i="0" dirty="0">
                <a:solidFill>
                  <a:srgbClr val="000000"/>
                </a:solidFill>
                <a:effectLst/>
                <a:latin typeface="Times New Roman" panose="02020603050405020304" pitchFamily="18" charset="0"/>
                <a:cs typeface="Times New Roman" panose="02020603050405020304" pitchFamily="18" charset="0"/>
              </a:rPr>
              <a:t> </a:t>
            </a:r>
            <a:r>
              <a:rPr lang="ru-RU" sz="1400" b="0" i="0" dirty="0" err="1">
                <a:solidFill>
                  <a:srgbClr val="000000"/>
                </a:solidFill>
                <a:effectLst/>
                <a:latin typeface="Times New Roman" panose="02020603050405020304" pitchFamily="18" charset="0"/>
                <a:cs typeface="Times New Roman" panose="02020603050405020304" pitchFamily="18" charset="0"/>
              </a:rPr>
              <a:t>логістичного</a:t>
            </a:r>
            <a:r>
              <a:rPr lang="ru-RU" sz="1400" b="0" i="0" dirty="0">
                <a:solidFill>
                  <a:srgbClr val="000000"/>
                </a:solidFill>
                <a:effectLst/>
                <a:latin typeface="Times New Roman" panose="02020603050405020304" pitchFamily="18" charset="0"/>
                <a:cs typeface="Times New Roman" panose="02020603050405020304" pitchFamily="18" charset="0"/>
              </a:rPr>
              <a:t> та </a:t>
            </a:r>
            <a:r>
              <a:rPr lang="ru-RU" sz="1400" b="0" i="0" dirty="0" err="1">
                <a:solidFill>
                  <a:srgbClr val="000000"/>
                </a:solidFill>
                <a:effectLst/>
                <a:latin typeface="Times New Roman" panose="02020603050405020304" pitchFamily="18" charset="0"/>
                <a:cs typeface="Times New Roman" panose="02020603050405020304" pitchFamily="18" charset="0"/>
              </a:rPr>
              <a:t>студентоцентрованого</a:t>
            </a:r>
            <a:r>
              <a:rPr lang="ru-RU" sz="1400" b="0" i="0" dirty="0">
                <a:solidFill>
                  <a:srgbClr val="000000"/>
                </a:solidFill>
                <a:effectLst/>
                <a:latin typeface="Times New Roman" panose="02020603050405020304" pitchFamily="18" charset="0"/>
                <a:cs typeface="Times New Roman" panose="02020603050405020304" pitchFamily="18" charset="0"/>
              </a:rPr>
              <a:t> </a:t>
            </a:r>
            <a:r>
              <a:rPr lang="ru-RU" sz="1400" b="0" i="0" dirty="0" err="1">
                <a:solidFill>
                  <a:srgbClr val="000000"/>
                </a:solidFill>
                <a:effectLst/>
                <a:latin typeface="Times New Roman" panose="02020603050405020304" pitchFamily="18" charset="0"/>
                <a:cs typeface="Times New Roman" panose="02020603050405020304" pitchFamily="18" charset="0"/>
              </a:rPr>
              <a:t>підходу</a:t>
            </a:r>
            <a:r>
              <a:rPr lang="ru-RU" sz="1400" b="0" i="0" dirty="0">
                <a:solidFill>
                  <a:srgbClr val="000000"/>
                </a:solidFill>
                <a:effectLst/>
                <a:latin typeface="Times New Roman" panose="02020603050405020304" pitchFamily="18" charset="0"/>
                <a:cs typeface="Times New Roman" panose="02020603050405020304" pitchFamily="18" charset="0"/>
              </a:rPr>
              <a:t> за </a:t>
            </a:r>
            <a:r>
              <a:rPr lang="ru-RU" sz="1400" b="0" i="0" dirty="0" err="1">
                <a:solidFill>
                  <a:srgbClr val="000000"/>
                </a:solidFill>
                <a:effectLst/>
                <a:latin typeface="Times New Roman" panose="02020603050405020304" pitchFamily="18" charset="0"/>
                <a:cs typeface="Times New Roman" panose="02020603050405020304" pitchFamily="18" charset="0"/>
              </a:rPr>
              <a:t>даним</a:t>
            </a:r>
            <a:r>
              <a:rPr lang="ru-RU" sz="1400" b="0" i="0" dirty="0">
                <a:solidFill>
                  <a:srgbClr val="000000"/>
                </a:solidFill>
                <a:effectLst/>
                <a:latin typeface="Times New Roman" panose="02020603050405020304" pitchFamily="18" charset="0"/>
                <a:cs typeface="Times New Roman" panose="02020603050405020304" pitchFamily="18" charset="0"/>
              </a:rPr>
              <a:t> аспектом.</a:t>
            </a:r>
            <a:r>
              <a:rPr lang="ru-RU" sz="1400" dirty="0">
                <a:latin typeface="Times New Roman" panose="02020603050405020304" pitchFamily="18" charset="0"/>
                <a:cs typeface="Times New Roman" panose="02020603050405020304" pitchFamily="18" charset="0"/>
              </a:rPr>
              <a:t> </a:t>
            </a:r>
          </a:p>
          <a:p>
            <a:pPr marL="285750" indent="-285750" algn="just">
              <a:buFontTx/>
              <a:buChar char="-"/>
            </a:pPr>
            <a:r>
              <a:rPr lang="uk-UA" sz="1400" b="0" i="0" dirty="0">
                <a:solidFill>
                  <a:srgbClr val="000000"/>
                </a:solidFill>
                <a:effectLst/>
                <a:latin typeface="Times New Roman" panose="02020603050405020304" pitchFamily="18" charset="0"/>
                <a:cs typeface="Times New Roman" panose="02020603050405020304" pitchFamily="18" charset="0"/>
              </a:rPr>
              <a:t>Відсутній змістовний розподіл балів за критеріями оцінювання поточного контролю в ОК: </a:t>
            </a:r>
            <a:r>
              <a:rPr lang="uk-UA" sz="1400" b="1" i="0" dirty="0">
                <a:solidFill>
                  <a:srgbClr val="000000"/>
                </a:solidFill>
                <a:effectLst/>
                <a:latin typeface="Times New Roman" panose="02020603050405020304" pitchFamily="18" charset="0"/>
                <a:cs typeface="Times New Roman" panose="02020603050405020304" pitchFamily="18" charset="0"/>
              </a:rPr>
              <a:t>«Виїзний туризм»,</a:t>
            </a:r>
            <a:br>
              <a:rPr lang="uk-UA" sz="1400" b="1" i="0" dirty="0">
                <a:solidFill>
                  <a:srgbClr val="000000"/>
                </a:solidFill>
                <a:effectLst/>
                <a:latin typeface="Times New Roman" panose="02020603050405020304" pitchFamily="18" charset="0"/>
                <a:cs typeface="Times New Roman" panose="02020603050405020304" pitchFamily="18" charset="0"/>
              </a:rPr>
            </a:br>
            <a:r>
              <a:rPr lang="uk-UA" sz="1400" b="1" i="0" dirty="0">
                <a:solidFill>
                  <a:srgbClr val="000000"/>
                </a:solidFill>
                <a:effectLst/>
                <a:latin typeface="Times New Roman" panose="02020603050405020304" pitchFamily="18" charset="0"/>
                <a:cs typeface="Times New Roman" panose="02020603050405020304" pitchFamily="18" charset="0"/>
              </a:rPr>
              <a:t>«Ініціативний </a:t>
            </a:r>
            <a:r>
              <a:rPr lang="uk-UA" sz="1400" b="1" i="0" dirty="0" err="1">
                <a:solidFill>
                  <a:srgbClr val="000000"/>
                </a:solidFill>
                <a:effectLst/>
                <a:latin typeface="Times New Roman" panose="02020603050405020304" pitchFamily="18" charset="0"/>
                <a:cs typeface="Times New Roman" panose="02020603050405020304" pitchFamily="18" charset="0"/>
              </a:rPr>
              <a:t>туроперйтинг</a:t>
            </a:r>
            <a:r>
              <a:rPr lang="uk-UA" sz="1400" b="1" i="0" dirty="0">
                <a:solidFill>
                  <a:srgbClr val="000000"/>
                </a:solidFill>
                <a:effectLst/>
                <a:latin typeface="Times New Roman" panose="02020603050405020304" pitchFamily="18" charset="0"/>
                <a:cs typeface="Times New Roman" panose="02020603050405020304" pitchFamily="18" charset="0"/>
              </a:rPr>
              <a:t>», «Менеджмент туристичних </a:t>
            </a:r>
            <a:r>
              <a:rPr lang="uk-UA" sz="1400" b="1" i="0" dirty="0" err="1">
                <a:solidFill>
                  <a:srgbClr val="000000"/>
                </a:solidFill>
                <a:effectLst/>
                <a:latin typeface="Times New Roman" panose="02020603050405020304" pitchFamily="18" charset="0"/>
                <a:cs typeface="Times New Roman" panose="02020603050405020304" pitchFamily="18" charset="0"/>
              </a:rPr>
              <a:t>дестинацій</a:t>
            </a:r>
            <a:r>
              <a:rPr lang="uk-UA" sz="1400" b="1" i="0" dirty="0">
                <a:solidFill>
                  <a:srgbClr val="000000"/>
                </a:solidFill>
                <a:effectLst/>
                <a:latin typeface="Times New Roman" panose="02020603050405020304" pitchFamily="18" charset="0"/>
                <a:cs typeface="Times New Roman" panose="02020603050405020304" pitchFamily="18" charset="0"/>
              </a:rPr>
              <a:t>»</a:t>
            </a:r>
            <a:r>
              <a:rPr lang="uk-UA" sz="1400" b="0" i="0" dirty="0">
                <a:solidFill>
                  <a:srgbClr val="000000"/>
                </a:solidFill>
                <a:effectLst/>
                <a:latin typeface="Times New Roman" panose="02020603050405020304" pitchFamily="18" charset="0"/>
                <a:cs typeface="Times New Roman" panose="02020603050405020304" pitchFamily="18" charset="0"/>
              </a:rPr>
              <a:t>. У розділі робочих програм навчальних</a:t>
            </a:r>
            <a:br>
              <a:rPr lang="uk-UA" sz="1400" b="0" i="0" dirty="0">
                <a:solidFill>
                  <a:srgbClr val="000000"/>
                </a:solidFill>
                <a:effectLst/>
                <a:latin typeface="Times New Roman" panose="02020603050405020304" pitchFamily="18" charset="0"/>
                <a:cs typeface="Times New Roman" panose="02020603050405020304" pitchFamily="18" charset="0"/>
              </a:rPr>
            </a:br>
            <a:r>
              <a:rPr lang="uk-UA" sz="1400" b="0" i="0" dirty="0">
                <a:solidFill>
                  <a:srgbClr val="000000"/>
                </a:solidFill>
                <a:effectLst/>
                <a:latin typeface="Times New Roman" panose="02020603050405020304" pitchFamily="18" charset="0"/>
                <a:cs typeface="Times New Roman" panose="02020603050405020304" pitchFamily="18" charset="0"/>
              </a:rPr>
              <a:t>дисциплін «Література» джерела мають рік видання понад 5 років</a:t>
            </a:r>
            <a:r>
              <a:rPr lang="uk-UA" sz="1600" b="0" i="0" dirty="0">
                <a:solidFill>
                  <a:srgbClr val="000000"/>
                </a:solidFill>
                <a:effectLst/>
                <a:latin typeface="Georgia" panose="02040502050405020303" pitchFamily="18" charset="0"/>
              </a:rPr>
              <a:t>.</a:t>
            </a:r>
            <a:r>
              <a:rPr lang="uk-UA" sz="1600" dirty="0"/>
              <a:t> </a:t>
            </a:r>
            <a:br>
              <a:rPr lang="ru-RU" sz="1600" dirty="0"/>
            </a:br>
            <a:br>
              <a:rPr lang="ru-RU" sz="1600" dirty="0"/>
            </a:br>
            <a:br>
              <a:rPr lang="uk-UA" sz="1600" dirty="0"/>
            </a:br>
            <a:endParaRPr lang="uk-UA" sz="1600" b="1" dirty="0">
              <a:latin typeface="Times New Roman" panose="02020603050405020304" pitchFamily="18" charset="0"/>
              <a:cs typeface="Times New Roman" panose="02020603050405020304" pitchFamily="18" charset="0"/>
            </a:endParaRPr>
          </a:p>
          <a:p>
            <a:pPr marL="285750" indent="-285750" algn="just">
              <a:buFontTx/>
              <a:buChar char="-"/>
            </a:pPr>
            <a:endParaRPr lang="uk-UA"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1354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 y="1382559"/>
            <a:ext cx="9721850" cy="1000033"/>
          </a:xfrm>
        </p:spPr>
        <p:txBody>
          <a:bodyPr>
            <a:normAutofit/>
          </a:bodyPr>
          <a:lstStyle/>
          <a:p>
            <a:pPr algn="ctr"/>
            <a:r>
              <a:rPr lang="uk-UA" b="1" dirty="0">
                <a:latin typeface="Times New Roman" panose="02020603050405020304" pitchFamily="18" charset="0"/>
                <a:cs typeface="Times New Roman" panose="02020603050405020304" pitchFamily="18" charset="0"/>
              </a:rPr>
              <a:t>Перелік суттєвих недоліків:</a:t>
            </a:r>
            <a:br>
              <a:rPr lang="uk-UA" b="1" dirty="0">
                <a:latin typeface="Times New Roman" panose="02020603050405020304" pitchFamily="18" charset="0"/>
                <a:cs typeface="Times New Roman" panose="02020603050405020304" pitchFamily="18" charset="0"/>
              </a:rPr>
            </a:br>
            <a:r>
              <a:rPr lang="uk-UA" sz="2700" dirty="0">
                <a:latin typeface="Times New Roman" panose="02020603050405020304" pitchFamily="18" charset="0"/>
                <a:cs typeface="Times New Roman" panose="02020603050405020304" pitchFamily="18" charset="0"/>
              </a:rPr>
              <a:t>Критерій 1. </a:t>
            </a:r>
            <a:r>
              <a:rPr lang="uk-UA" sz="2700" dirty="0" err="1">
                <a:latin typeface="Times New Roman" panose="02020603050405020304" pitchFamily="18" charset="0"/>
                <a:cs typeface="Times New Roman" panose="02020603050405020304" pitchFamily="18" charset="0"/>
              </a:rPr>
              <a:t>Проєктування</a:t>
            </a:r>
            <a:r>
              <a:rPr lang="uk-UA" sz="2700" dirty="0">
                <a:latin typeface="Times New Roman" panose="02020603050405020304" pitchFamily="18" charset="0"/>
                <a:cs typeface="Times New Roman" panose="02020603050405020304" pitchFamily="18" charset="0"/>
              </a:rPr>
              <a:t> освітньої програми</a:t>
            </a:r>
          </a:p>
        </p:txBody>
      </p:sp>
      <p:pic>
        <p:nvPicPr>
          <p:cNvPr id="3" name="Рисунок 2"/>
          <p:cNvPicPr>
            <a:picLocks noChangeAspect="1"/>
          </p:cNvPicPr>
          <p:nvPr/>
        </p:nvPicPr>
        <p:blipFill>
          <a:blip r:embed="rId2"/>
          <a:stretch>
            <a:fillRect/>
          </a:stretch>
        </p:blipFill>
        <p:spPr>
          <a:xfrm>
            <a:off x="167425" y="2277684"/>
            <a:ext cx="9118243" cy="4449378"/>
          </a:xfrm>
          <a:prstGeom prst="rect">
            <a:avLst/>
          </a:prstGeom>
        </p:spPr>
      </p:pic>
    </p:spTree>
    <p:extLst>
      <p:ext uri="{BB962C8B-B14F-4D97-AF65-F5344CB8AC3E}">
        <p14:creationId xmlns:p14="http://schemas.microsoft.com/office/powerpoint/2010/main" val="1397356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6062" y="1228011"/>
            <a:ext cx="8576953" cy="600790"/>
          </a:xfrm>
        </p:spPr>
        <p:txBody>
          <a:bodyPr>
            <a:normAutofit/>
          </a:bodyPr>
          <a:lstStyle/>
          <a:p>
            <a:r>
              <a:rPr lang="uk-UA" sz="2800" dirty="0">
                <a:latin typeface="Times New Roman" panose="02020603050405020304" pitchFamily="18" charset="0"/>
                <a:cs typeface="Times New Roman" panose="02020603050405020304" pitchFamily="18" charset="0"/>
              </a:rPr>
              <a:t>Критерій 2. Структура та зміст освітньої програми</a:t>
            </a:r>
          </a:p>
        </p:txBody>
      </p:sp>
      <p:pic>
        <p:nvPicPr>
          <p:cNvPr id="5" name="Рисунок 4"/>
          <p:cNvPicPr>
            <a:picLocks noChangeAspect="1"/>
          </p:cNvPicPr>
          <p:nvPr/>
        </p:nvPicPr>
        <p:blipFill>
          <a:blip r:embed="rId2"/>
          <a:stretch>
            <a:fillRect/>
          </a:stretch>
        </p:blipFill>
        <p:spPr>
          <a:xfrm>
            <a:off x="309093" y="1668016"/>
            <a:ext cx="9298546" cy="5189983"/>
          </a:xfrm>
          <a:prstGeom prst="rect">
            <a:avLst/>
          </a:prstGeom>
        </p:spPr>
      </p:pic>
    </p:spTree>
    <p:extLst>
      <p:ext uri="{BB962C8B-B14F-4D97-AF65-F5344CB8AC3E}">
        <p14:creationId xmlns:p14="http://schemas.microsoft.com/office/powerpoint/2010/main" val="3491760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29102" y="1358390"/>
            <a:ext cx="9510457" cy="5299987"/>
          </a:xfrm>
          <a:prstGeom prst="rect">
            <a:avLst/>
          </a:prstGeom>
        </p:spPr>
      </p:pic>
    </p:spTree>
    <p:extLst>
      <p:ext uri="{BB962C8B-B14F-4D97-AF65-F5344CB8AC3E}">
        <p14:creationId xmlns:p14="http://schemas.microsoft.com/office/powerpoint/2010/main" val="4209160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115910" y="1300766"/>
            <a:ext cx="9362941" cy="5557234"/>
          </a:xfrm>
          <a:prstGeom prst="rect">
            <a:avLst/>
          </a:prstGeom>
        </p:spPr>
      </p:pic>
    </p:spTree>
    <p:extLst>
      <p:ext uri="{BB962C8B-B14F-4D97-AF65-F5344CB8AC3E}">
        <p14:creationId xmlns:p14="http://schemas.microsoft.com/office/powerpoint/2010/main" val="428456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121586" y="1545465"/>
            <a:ext cx="9618682" cy="5100034"/>
          </a:xfrm>
          <a:prstGeom prst="rect">
            <a:avLst/>
          </a:prstGeom>
        </p:spPr>
      </p:pic>
    </p:spTree>
    <p:extLst>
      <p:ext uri="{BB962C8B-B14F-4D97-AF65-F5344CB8AC3E}">
        <p14:creationId xmlns:p14="http://schemas.microsoft.com/office/powerpoint/2010/main" val="2154772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89375"/>
            <a:ext cx="9721850" cy="639426"/>
          </a:xfrm>
        </p:spPr>
        <p:txBody>
          <a:bodyPr>
            <a:normAutofit/>
          </a:bodyPr>
          <a:lstStyle/>
          <a:p>
            <a:r>
              <a:rPr lang="uk-UA" sz="2800" dirty="0">
                <a:latin typeface="Times New Roman" panose="02020603050405020304" pitchFamily="18" charset="0"/>
                <a:cs typeface="Times New Roman" panose="02020603050405020304" pitchFamily="18" charset="0"/>
              </a:rPr>
              <a:t>Критерій 3. Доступ до ОП та визнання результатів навчання</a:t>
            </a:r>
          </a:p>
        </p:txBody>
      </p:sp>
      <p:pic>
        <p:nvPicPr>
          <p:cNvPr id="3" name="Рисунок 2"/>
          <p:cNvPicPr>
            <a:picLocks noChangeAspect="1"/>
          </p:cNvPicPr>
          <p:nvPr/>
        </p:nvPicPr>
        <p:blipFill>
          <a:blip r:embed="rId2"/>
          <a:stretch>
            <a:fillRect/>
          </a:stretch>
        </p:blipFill>
        <p:spPr>
          <a:xfrm>
            <a:off x="134274" y="1738648"/>
            <a:ext cx="9241545" cy="4906851"/>
          </a:xfrm>
          <a:prstGeom prst="rect">
            <a:avLst/>
          </a:prstGeom>
        </p:spPr>
      </p:pic>
    </p:spTree>
    <p:extLst>
      <p:ext uri="{BB962C8B-B14F-4D97-AF65-F5344CB8AC3E}">
        <p14:creationId xmlns:p14="http://schemas.microsoft.com/office/powerpoint/2010/main" val="2426524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37796" y="1442434"/>
            <a:ext cx="9565780" cy="5293217"/>
          </a:xfrm>
          <a:prstGeom prst="rect">
            <a:avLst/>
          </a:prstGeom>
        </p:spPr>
      </p:pic>
    </p:spTree>
    <p:extLst>
      <p:ext uri="{BB962C8B-B14F-4D97-AF65-F5344CB8AC3E}">
        <p14:creationId xmlns:p14="http://schemas.microsoft.com/office/powerpoint/2010/main" val="99260968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177</TotalTime>
  <Words>671</Words>
  <Application>Microsoft Office PowerPoint</Application>
  <PresentationFormat>Довільний</PresentationFormat>
  <Paragraphs>33</Paragraphs>
  <Slides>20</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20</vt:i4>
      </vt:variant>
    </vt:vector>
  </HeadingPairs>
  <TitlesOfParts>
    <vt:vector size="26" baseType="lpstr">
      <vt:lpstr>Arial</vt:lpstr>
      <vt:lpstr>Calibri</vt:lpstr>
      <vt:lpstr>Calibri Light</vt:lpstr>
      <vt:lpstr>Georgia</vt:lpstr>
      <vt:lpstr>Times New Roman</vt:lpstr>
      <vt:lpstr>Тема Office</vt:lpstr>
      <vt:lpstr>Методична рада географічного факультету (12.11.2024)</vt:lpstr>
      <vt:lpstr>НЕДОЛІКИ:</vt:lpstr>
      <vt:lpstr>Перелік суттєвих недоліків: Критерій 1. Проєктування освітньої програми</vt:lpstr>
      <vt:lpstr>Критерій 2. Структура та зміст освітньої програми</vt:lpstr>
      <vt:lpstr>Презентація PowerPoint</vt:lpstr>
      <vt:lpstr>Презентація PowerPoint</vt:lpstr>
      <vt:lpstr>Презентація PowerPoint</vt:lpstr>
      <vt:lpstr>Критерій 3. Доступ до ОП та визнання результатів навчання</vt:lpstr>
      <vt:lpstr>Презентація PowerPoint</vt:lpstr>
      <vt:lpstr>Критерій 4. Навчання і викладання за ОП</vt:lpstr>
      <vt:lpstr>Критерій 5. Контрольні заходи, оцінювання та академдоброчесність</vt:lpstr>
      <vt:lpstr>Презентація PowerPoint</vt:lpstr>
      <vt:lpstr>Презентація PowerPoint</vt:lpstr>
      <vt:lpstr>Критерій 6. Людські ресурси</vt:lpstr>
      <vt:lpstr>Критерій 7. Освітнє середовище та матеріальні ресурси</vt:lpstr>
      <vt:lpstr>Критерій 8. Внутрішнє забезпечення якості ОП</vt:lpstr>
      <vt:lpstr>Критерій 9. Прозорість та публічність</vt:lpstr>
      <vt:lpstr>Критерій 10. Навчання через дослідження</vt:lpstr>
      <vt:lpstr>Акредитаційна експертиза Міжнародний туризм і туроперейтинг (магістр)</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User</cp:lastModifiedBy>
  <cp:revision>20</cp:revision>
  <dcterms:created xsi:type="dcterms:W3CDTF">2023-02-14T20:40:49Z</dcterms:created>
  <dcterms:modified xsi:type="dcterms:W3CDTF">2024-11-13T12:11:32Z</dcterms:modified>
</cp:coreProperties>
</file>